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4"/>
  </p:sldMasterIdLst>
  <p:notesMasterIdLst>
    <p:notesMasterId r:id="rId21"/>
  </p:notesMasterIdLst>
  <p:handoutMasterIdLst>
    <p:handoutMasterId r:id="rId22"/>
  </p:handoutMasterIdLst>
  <p:sldIdLst>
    <p:sldId id="2549" r:id="rId5"/>
    <p:sldId id="2552" r:id="rId6"/>
    <p:sldId id="2561" r:id="rId7"/>
    <p:sldId id="2554" r:id="rId8"/>
    <p:sldId id="2548" r:id="rId9"/>
    <p:sldId id="2558" r:id="rId10"/>
    <p:sldId id="2537" r:id="rId11"/>
    <p:sldId id="2555" r:id="rId12"/>
    <p:sldId id="2538" r:id="rId13"/>
    <p:sldId id="2551" r:id="rId14"/>
    <p:sldId id="2562" r:id="rId15"/>
    <p:sldId id="2564" r:id="rId16"/>
    <p:sldId id="2565" r:id="rId17"/>
    <p:sldId id="2563" r:id="rId18"/>
    <p:sldId id="270" r:id="rId19"/>
    <p:sldId id="256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AE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8ACBFF-0041-4A71-09C4-2ACBF566D121}" v="17" dt="2022-12-16T15:20:14.469"/>
    <p1510:client id="{26C8DF1B-32F8-12AE-19D2-A1C5DAB970A6}" v="12" dt="2022-12-07T15:40:45.472"/>
    <p1510:client id="{29129D3C-FAE1-4D0B-7772-0B5503BFB93A}" v="219" dt="2022-11-30T07:02:00.575"/>
    <p1510:client id="{33EC0CD5-57DC-15AD-3CFB-007A75924F80}" v="70" dt="2022-11-30T14:48:42.896"/>
    <p1510:client id="{388346DE-B237-BC22-6267-EA9B81605FA4}" v="9" dt="2022-12-01T15:51:51.618"/>
    <p1510:client id="{3D7421BE-D0A4-5BB5-0158-539DBEB85A5C}" v="9" dt="2022-12-01T03:37:15.244"/>
    <p1510:client id="{4D5E6554-DD3C-E894-851B-AF594C9C7D0D}" v="2" dt="2022-11-30T18:44:51.386"/>
    <p1510:client id="{53BC2EB9-2A5C-6D0F-8EA5-D8B188AFE4C6}" v="25" dt="2022-12-01T13:53:12.205"/>
    <p1510:client id="{55AC6114-78C1-0A95-F069-56A8786FAF56}" v="31" dt="2022-12-01T16:17:10.244"/>
    <p1510:client id="{5BBE7B83-6BE3-BA46-9492-7554DA5723F3}" v="63" dt="2022-11-30T16:04:06.668"/>
    <p1510:client id="{6A2822AF-5FDE-41F8-987F-8EBB9C607D2F}" vWet="4" dt="2022-11-30T05:51:43.742"/>
    <p1510:client id="{78C382CC-E734-2D76-920C-443FEF30098B}" v="81" dt="2022-11-30T06:17:57.280"/>
    <p1510:client id="{7B9E5523-6822-DF2D-3C29-8A270C23D4B6}" v="1" dt="2022-12-13T05:02:11.353"/>
    <p1510:client id="{A764012E-4616-952F-DA82-22AF51D3FB5A}" v="2" dt="2022-12-13T06:03:01.429"/>
    <p1510:client id="{A831BE53-250E-46B1-9D88-C036F1946191}" v="86" dt="2022-12-13T05:04:42.699"/>
    <p1510:client id="{B1B3F736-3D33-E6BC-806C-76CD104144DF}" v="51" dt="2022-12-01T04:46:07.363"/>
    <p1510:client id="{BA40E10F-EB8C-9A8A-D2D3-BBFDECA73323}" v="16" dt="2022-12-15T17:18:24.805"/>
    <p1510:client id="{BCB6378C-62F7-8BA2-81F6-7E7019FC78DF}" v="1" dt="2022-12-06T03:00:33.472"/>
    <p1510:client id="{BEF36D6B-37B0-F1E5-571F-748C43280B15}" v="5" dt="2022-11-30T23:01:11.988"/>
    <p1510:client id="{BF81C8DC-5B0D-362D-F0E5-322C563AB7EB}" v="10" dt="2022-12-01T16:19:29.866"/>
    <p1510:client id="{CBCD510A-BDBE-9E79-DD56-1AC3D90179DD}" v="39" dt="2022-12-15T17:18:07.340"/>
    <p1510:client id="{D3C19F2B-4A8A-6F01-FF44-50534A29232C}" v="221" dt="2022-12-02T14:42:26.447"/>
    <p1510:client id="{DB12AC7B-8891-7920-2B14-16EFDE2B13F6}" v="92" dt="2022-12-06T02:59:05.041"/>
    <p1510:client id="{FE379683-801E-CDA2-57B6-74BE8FF6C1C1}" v="29" dt="2022-12-13T04:51:11.4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E8FA38E-9F41-1A45-879F-0B93BA5093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016A96-BC72-0640-9AEE-870574F3880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0B091C-A27C-3C4B-82F1-DDBD9A0282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01FC8B-EC93-C64D-BBD2-37E30DAF45BC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7D4734-4CAE-4B5B-A5BF-2204F73025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15A48E-F7AD-43EC-AC50-8729FE3865BE}" type="datetimeFigureOut">
              <a:rPr lang="en-US" smtClean="0"/>
              <a:t>12/16/2022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8117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5F854-E2CE-6F4E-A0CF-CB175674CF4C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111EE-B1CE-3F40-8B0E-AB6A92B854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84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CAC06A-4905-4B1A-83C1-3B011A8CF04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310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8669" y="854538"/>
            <a:ext cx="4567608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5400" spc="-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61440" y="4429842"/>
            <a:ext cx="4567608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subtitle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C28A7DB8-FEA5-5A4A-85DF-FA1ADFB3EF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33721" y="-19458"/>
            <a:ext cx="7261837" cy="6877457"/>
          </a:xfrm>
          <a:custGeom>
            <a:avLst/>
            <a:gdLst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3440072 w 8464509"/>
              <a:gd name="connsiteY5" fmla="*/ 6858000 h 6858000"/>
              <a:gd name="connsiteX6" fmla="*/ 3440072 w 8464509"/>
              <a:gd name="connsiteY6" fmla="*/ 6839148 h 6858000"/>
              <a:gd name="connsiteX7" fmla="*/ 0 w 8464509"/>
              <a:gd name="connsiteY7" fmla="*/ 6858000 h 6858000"/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3440072 w 8464509"/>
              <a:gd name="connsiteY5" fmla="*/ 6858000 h 6858000"/>
              <a:gd name="connsiteX6" fmla="*/ 0 w 8464509"/>
              <a:gd name="connsiteY6" fmla="*/ 6858000 h 6858000"/>
              <a:gd name="connsiteX7" fmla="*/ 3426278 w 8464509"/>
              <a:gd name="connsiteY7" fmla="*/ 0 h 6858000"/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0 w 8464509"/>
              <a:gd name="connsiteY5" fmla="*/ 6858000 h 6858000"/>
              <a:gd name="connsiteX6" fmla="*/ 3426278 w 8464509"/>
              <a:gd name="connsiteY6" fmla="*/ 0 h 6858000"/>
              <a:gd name="connsiteX0" fmla="*/ 3993491 w 8464509"/>
              <a:gd name="connsiteY0" fmla="*/ 19455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0 w 8464509"/>
              <a:gd name="connsiteY5" fmla="*/ 6858000 h 6858000"/>
              <a:gd name="connsiteX6" fmla="*/ 3993491 w 8464509"/>
              <a:gd name="connsiteY6" fmla="*/ 19455 h 6858000"/>
              <a:gd name="connsiteX0" fmla="*/ 3993491 w 8464509"/>
              <a:gd name="connsiteY0" fmla="*/ 19455 h 6858000"/>
              <a:gd name="connsiteX1" fmla="*/ 3440072 w 8464509"/>
              <a:gd name="connsiteY1" fmla="*/ 37000 h 6858000"/>
              <a:gd name="connsiteX2" fmla="*/ 8464509 w 8464509"/>
              <a:gd name="connsiteY2" fmla="*/ 0 h 6858000"/>
              <a:gd name="connsiteX3" fmla="*/ 8464509 w 8464509"/>
              <a:gd name="connsiteY3" fmla="*/ 6858000 h 6858000"/>
              <a:gd name="connsiteX4" fmla="*/ 0 w 8464509"/>
              <a:gd name="connsiteY4" fmla="*/ 6858000 h 6858000"/>
              <a:gd name="connsiteX5" fmla="*/ 3993491 w 8464509"/>
              <a:gd name="connsiteY5" fmla="*/ 19455 h 6858000"/>
              <a:gd name="connsiteX0" fmla="*/ 3993491 w 8464509"/>
              <a:gd name="connsiteY0" fmla="*/ 19455 h 6858000"/>
              <a:gd name="connsiteX1" fmla="*/ 8464509 w 8464509"/>
              <a:gd name="connsiteY1" fmla="*/ 0 h 6858000"/>
              <a:gd name="connsiteX2" fmla="*/ 8464509 w 8464509"/>
              <a:gd name="connsiteY2" fmla="*/ 6858000 h 6858000"/>
              <a:gd name="connsiteX3" fmla="*/ 0 w 8464509"/>
              <a:gd name="connsiteY3" fmla="*/ 6858000 h 6858000"/>
              <a:gd name="connsiteX4" fmla="*/ 3993491 w 8464509"/>
              <a:gd name="connsiteY4" fmla="*/ 19455 h 6858000"/>
              <a:gd name="connsiteX0" fmla="*/ 4061557 w 8464509"/>
              <a:gd name="connsiteY0" fmla="*/ 0 h 6858001"/>
              <a:gd name="connsiteX1" fmla="*/ 8464509 w 8464509"/>
              <a:gd name="connsiteY1" fmla="*/ 1 h 6858001"/>
              <a:gd name="connsiteX2" fmla="*/ 8464509 w 8464509"/>
              <a:gd name="connsiteY2" fmla="*/ 6858001 h 6858001"/>
              <a:gd name="connsiteX3" fmla="*/ 0 w 8464509"/>
              <a:gd name="connsiteY3" fmla="*/ 6858001 h 6858001"/>
              <a:gd name="connsiteX4" fmla="*/ 4061557 w 8464509"/>
              <a:gd name="connsiteY4" fmla="*/ 0 h 6858001"/>
              <a:gd name="connsiteX0" fmla="*/ 5059852 w 8464509"/>
              <a:gd name="connsiteY0" fmla="*/ 19454 h 6858000"/>
              <a:gd name="connsiteX1" fmla="*/ 8464509 w 8464509"/>
              <a:gd name="connsiteY1" fmla="*/ 0 h 6858000"/>
              <a:gd name="connsiteX2" fmla="*/ 8464509 w 8464509"/>
              <a:gd name="connsiteY2" fmla="*/ 6858000 h 6858000"/>
              <a:gd name="connsiteX3" fmla="*/ 0 w 8464509"/>
              <a:gd name="connsiteY3" fmla="*/ 6858000 h 6858000"/>
              <a:gd name="connsiteX4" fmla="*/ 5059852 w 8464509"/>
              <a:gd name="connsiteY4" fmla="*/ 19454 h 6858000"/>
              <a:gd name="connsiteX0" fmla="*/ 4061557 w 8464509"/>
              <a:gd name="connsiteY0" fmla="*/ 0 h 6877457"/>
              <a:gd name="connsiteX1" fmla="*/ 8464509 w 8464509"/>
              <a:gd name="connsiteY1" fmla="*/ 19457 h 6877457"/>
              <a:gd name="connsiteX2" fmla="*/ 8464509 w 8464509"/>
              <a:gd name="connsiteY2" fmla="*/ 6877457 h 6877457"/>
              <a:gd name="connsiteX3" fmla="*/ 0 w 8464509"/>
              <a:gd name="connsiteY3" fmla="*/ 6877457 h 6877457"/>
              <a:gd name="connsiteX4" fmla="*/ 4061557 w 8464509"/>
              <a:gd name="connsiteY4" fmla="*/ 0 h 6877457"/>
              <a:gd name="connsiteX0" fmla="*/ 4040810 w 8464509"/>
              <a:gd name="connsiteY0" fmla="*/ 0 h 6877457"/>
              <a:gd name="connsiteX1" fmla="*/ 8464509 w 8464509"/>
              <a:gd name="connsiteY1" fmla="*/ 19457 h 6877457"/>
              <a:gd name="connsiteX2" fmla="*/ 8464509 w 8464509"/>
              <a:gd name="connsiteY2" fmla="*/ 6877457 h 6877457"/>
              <a:gd name="connsiteX3" fmla="*/ 0 w 8464509"/>
              <a:gd name="connsiteY3" fmla="*/ 6877457 h 6877457"/>
              <a:gd name="connsiteX4" fmla="*/ 4040810 w 8464509"/>
              <a:gd name="connsiteY4" fmla="*/ 0 h 6877457"/>
              <a:gd name="connsiteX0" fmla="*/ 4040810 w 8464509"/>
              <a:gd name="connsiteY0" fmla="*/ 0 h 6877457"/>
              <a:gd name="connsiteX1" fmla="*/ 8464509 w 8464509"/>
              <a:gd name="connsiteY1" fmla="*/ 143986 h 6877457"/>
              <a:gd name="connsiteX2" fmla="*/ 8464509 w 8464509"/>
              <a:gd name="connsiteY2" fmla="*/ 6877457 h 6877457"/>
              <a:gd name="connsiteX3" fmla="*/ 0 w 8464509"/>
              <a:gd name="connsiteY3" fmla="*/ 6877457 h 6877457"/>
              <a:gd name="connsiteX4" fmla="*/ 4040810 w 8464509"/>
              <a:gd name="connsiteY4" fmla="*/ 0 h 6877457"/>
              <a:gd name="connsiteX0" fmla="*/ 4040810 w 8468658"/>
              <a:gd name="connsiteY0" fmla="*/ 0 h 6877457"/>
              <a:gd name="connsiteX1" fmla="*/ 8468658 w 8468658"/>
              <a:gd name="connsiteY1" fmla="*/ 12341 h 6877457"/>
              <a:gd name="connsiteX2" fmla="*/ 8464509 w 8468658"/>
              <a:gd name="connsiteY2" fmla="*/ 6877457 h 6877457"/>
              <a:gd name="connsiteX3" fmla="*/ 0 w 8468658"/>
              <a:gd name="connsiteY3" fmla="*/ 6877457 h 6877457"/>
              <a:gd name="connsiteX4" fmla="*/ 4040810 w 8468658"/>
              <a:gd name="connsiteY4" fmla="*/ 0 h 6877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68658" h="6877457">
                <a:moveTo>
                  <a:pt x="4040810" y="0"/>
                </a:moveTo>
                <a:lnTo>
                  <a:pt x="8468658" y="12341"/>
                </a:lnTo>
                <a:lnTo>
                  <a:pt x="8464509" y="6877457"/>
                </a:lnTo>
                <a:lnTo>
                  <a:pt x="0" y="6877457"/>
                </a:lnTo>
                <a:lnTo>
                  <a:pt x="4040810" y="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6A021AF7-4044-A644-8DB8-495F263390D0}"/>
              </a:ext>
            </a:extLst>
          </p:cNvPr>
          <p:cNvSpPr/>
          <p:nvPr userDrawn="1"/>
        </p:nvSpPr>
        <p:spPr>
          <a:xfrm rot="10800000">
            <a:off x="4933721" y="267867"/>
            <a:ext cx="3031755" cy="3031755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D2DFDB14-A8D5-F944-A91C-960A5C2F22AF}"/>
              </a:ext>
            </a:extLst>
          </p:cNvPr>
          <p:cNvSpPr/>
          <p:nvPr userDrawn="1"/>
        </p:nvSpPr>
        <p:spPr>
          <a:xfrm>
            <a:off x="-22175" y="5596959"/>
            <a:ext cx="1261040" cy="1261040"/>
          </a:xfrm>
          <a:prstGeom prst="triangle">
            <a:avLst/>
          </a:prstGeom>
          <a:pattFill prst="lgGrid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7735FBC-8FBF-9947-B380-14D44D2206B1}"/>
              </a:ext>
            </a:extLst>
          </p:cNvPr>
          <p:cNvSpPr/>
          <p:nvPr userDrawn="1"/>
        </p:nvSpPr>
        <p:spPr>
          <a:xfrm rot="10800000">
            <a:off x="184302" y="236698"/>
            <a:ext cx="519337" cy="519337"/>
          </a:xfrm>
          <a:prstGeom prst="triangle">
            <a:avLst/>
          </a:prstGeom>
          <a:pattFill prst="dkVert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17B7C303-8734-B141-AF0D-2945DA349FBD}"/>
              </a:ext>
            </a:extLst>
          </p:cNvPr>
          <p:cNvSpPr/>
          <p:nvPr userDrawn="1"/>
        </p:nvSpPr>
        <p:spPr>
          <a:xfrm>
            <a:off x="4414384" y="5795386"/>
            <a:ext cx="519337" cy="519337"/>
          </a:xfrm>
          <a:prstGeom prst="triangle">
            <a:avLst/>
          </a:prstGeom>
          <a:pattFill prst="wdUpDiag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67914AE0-93F2-8346-B885-5734D2B694B2}"/>
              </a:ext>
            </a:extLst>
          </p:cNvPr>
          <p:cNvSpPr/>
          <p:nvPr userDrawn="1"/>
        </p:nvSpPr>
        <p:spPr>
          <a:xfrm rot="5400000">
            <a:off x="-48606" y="3035784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667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72A5F6-5449-2840-B48F-2AA85FE272A3}"/>
              </a:ext>
            </a:extLst>
          </p:cNvPr>
          <p:cNvSpPr/>
          <p:nvPr userDrawn="1"/>
        </p:nvSpPr>
        <p:spPr>
          <a:xfrm>
            <a:off x="0" y="0"/>
            <a:ext cx="350259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2B3A8339-6DA4-E549-AEA2-9512C53F064F}"/>
              </a:ext>
            </a:extLst>
          </p:cNvPr>
          <p:cNvSpPr/>
          <p:nvPr userDrawn="1"/>
        </p:nvSpPr>
        <p:spPr>
          <a:xfrm>
            <a:off x="3591475" y="5273069"/>
            <a:ext cx="1486666" cy="1486666"/>
          </a:xfrm>
          <a:prstGeom prst="triangle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752EA775-82B0-BA48-8CA2-7A09D72EC958}"/>
              </a:ext>
            </a:extLst>
          </p:cNvPr>
          <p:cNvSpPr/>
          <p:nvPr userDrawn="1"/>
        </p:nvSpPr>
        <p:spPr>
          <a:xfrm>
            <a:off x="76559" y="597553"/>
            <a:ext cx="562863" cy="562863"/>
          </a:xfrm>
          <a:prstGeom prst="triangle">
            <a:avLst/>
          </a:prstGeom>
          <a:pattFill prst="ltVert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2C6B50B5-10C1-4A40-9531-4F8DC16892F8}"/>
              </a:ext>
            </a:extLst>
          </p:cNvPr>
          <p:cNvSpPr/>
          <p:nvPr userDrawn="1"/>
        </p:nvSpPr>
        <p:spPr>
          <a:xfrm>
            <a:off x="357990" y="3814571"/>
            <a:ext cx="2960808" cy="2960808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CAF18EC0-3F9F-6449-A2B2-A792B70BEA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444819" y="597553"/>
            <a:ext cx="6063915" cy="6063915"/>
          </a:xfrm>
          <a:custGeom>
            <a:avLst/>
            <a:gdLst>
              <a:gd name="connsiteX0" fmla="*/ 0 w 6063915"/>
              <a:gd name="connsiteY0" fmla="*/ 0 h 6063915"/>
              <a:gd name="connsiteX1" fmla="*/ 6063915 w 6063915"/>
              <a:gd name="connsiteY1" fmla="*/ 0 h 6063915"/>
              <a:gd name="connsiteX2" fmla="*/ 3031957 w 6063915"/>
              <a:gd name="connsiteY2" fmla="*/ 6063915 h 6063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63915" h="6063915">
                <a:moveTo>
                  <a:pt x="0" y="0"/>
                </a:moveTo>
                <a:lnTo>
                  <a:pt x="6063915" y="0"/>
                </a:lnTo>
                <a:lnTo>
                  <a:pt x="3031957" y="6063915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8357860-E91C-1745-A5D1-921689BF47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76994" y="1535397"/>
            <a:ext cx="4845068" cy="1858617"/>
          </a:xfrm>
        </p:spPr>
        <p:txBody>
          <a:bodyPr anchor="b">
            <a:normAutofit/>
          </a:bodyPr>
          <a:lstStyle>
            <a:lvl1pPr algn="l">
              <a:defRPr sz="4800" i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Title Goes Here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094A3FA1-7F3F-2D41-ABE1-512FA9FC4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6996" y="3401899"/>
            <a:ext cx="4845066" cy="2107095"/>
          </a:xfrm>
        </p:spPr>
        <p:txBody>
          <a:bodyPr/>
          <a:lstStyle>
            <a:lvl1pPr marL="182880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1pPr>
            <a:lvl2pPr marL="384048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566928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3pPr>
            <a:lvl4pPr marL="749808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4pPr>
            <a:lvl5pPr marL="932688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97985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rrow 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4D4881A-F72E-2D4F-BC41-5D2839D87000}"/>
              </a:ext>
            </a:extLst>
          </p:cNvPr>
          <p:cNvSpPr/>
          <p:nvPr userDrawn="1"/>
        </p:nvSpPr>
        <p:spPr>
          <a:xfrm>
            <a:off x="4997302" y="0"/>
            <a:ext cx="7194698" cy="6879265"/>
          </a:xfrm>
          <a:custGeom>
            <a:avLst/>
            <a:gdLst>
              <a:gd name="connsiteX0" fmla="*/ 0 w 5004391"/>
              <a:gd name="connsiteY0" fmla="*/ 0 h 6858000"/>
              <a:gd name="connsiteX1" fmla="*/ 5004391 w 5004391"/>
              <a:gd name="connsiteY1" fmla="*/ 0 h 6858000"/>
              <a:gd name="connsiteX2" fmla="*/ 5004391 w 5004391"/>
              <a:gd name="connsiteY2" fmla="*/ 6858000 h 6858000"/>
              <a:gd name="connsiteX3" fmla="*/ 0 w 5004391"/>
              <a:gd name="connsiteY3" fmla="*/ 6858000 h 6858000"/>
              <a:gd name="connsiteX4" fmla="*/ 0 w 5004391"/>
              <a:gd name="connsiteY4" fmla="*/ 0 h 6858000"/>
              <a:gd name="connsiteX0" fmla="*/ 1424763 w 5004391"/>
              <a:gd name="connsiteY0" fmla="*/ 0 h 6858000"/>
              <a:gd name="connsiteX1" fmla="*/ 5004391 w 5004391"/>
              <a:gd name="connsiteY1" fmla="*/ 0 h 6858000"/>
              <a:gd name="connsiteX2" fmla="*/ 5004391 w 5004391"/>
              <a:gd name="connsiteY2" fmla="*/ 6858000 h 6858000"/>
              <a:gd name="connsiteX3" fmla="*/ 0 w 5004391"/>
              <a:gd name="connsiteY3" fmla="*/ 6858000 h 6858000"/>
              <a:gd name="connsiteX4" fmla="*/ 1424763 w 5004391"/>
              <a:gd name="connsiteY4" fmla="*/ 0 h 6858000"/>
              <a:gd name="connsiteX0" fmla="*/ 1275907 w 5004391"/>
              <a:gd name="connsiteY0" fmla="*/ 21265 h 6858000"/>
              <a:gd name="connsiteX1" fmla="*/ 5004391 w 5004391"/>
              <a:gd name="connsiteY1" fmla="*/ 0 h 6858000"/>
              <a:gd name="connsiteX2" fmla="*/ 5004391 w 5004391"/>
              <a:gd name="connsiteY2" fmla="*/ 6858000 h 6858000"/>
              <a:gd name="connsiteX3" fmla="*/ 0 w 5004391"/>
              <a:gd name="connsiteY3" fmla="*/ 6858000 h 6858000"/>
              <a:gd name="connsiteX4" fmla="*/ 1275907 w 5004391"/>
              <a:gd name="connsiteY4" fmla="*/ 21265 h 6858000"/>
              <a:gd name="connsiteX0" fmla="*/ 3466214 w 7194698"/>
              <a:gd name="connsiteY0" fmla="*/ 21265 h 6879265"/>
              <a:gd name="connsiteX1" fmla="*/ 7194698 w 7194698"/>
              <a:gd name="connsiteY1" fmla="*/ 0 h 6879265"/>
              <a:gd name="connsiteX2" fmla="*/ 7194698 w 7194698"/>
              <a:gd name="connsiteY2" fmla="*/ 6858000 h 6879265"/>
              <a:gd name="connsiteX3" fmla="*/ 0 w 7194698"/>
              <a:gd name="connsiteY3" fmla="*/ 6879265 h 6879265"/>
              <a:gd name="connsiteX4" fmla="*/ 3466214 w 7194698"/>
              <a:gd name="connsiteY4" fmla="*/ 21265 h 687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94698" h="6879265">
                <a:moveTo>
                  <a:pt x="3466214" y="21265"/>
                </a:moveTo>
                <a:lnTo>
                  <a:pt x="7194698" y="0"/>
                </a:lnTo>
                <a:lnTo>
                  <a:pt x="7194698" y="6858000"/>
                </a:lnTo>
                <a:lnTo>
                  <a:pt x="0" y="6879265"/>
                </a:lnTo>
                <a:lnTo>
                  <a:pt x="3466214" y="2126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214CA4B6-21BC-234A-9FAD-E362D7F194C4}"/>
              </a:ext>
            </a:extLst>
          </p:cNvPr>
          <p:cNvSpPr/>
          <p:nvPr userDrawn="1"/>
        </p:nvSpPr>
        <p:spPr>
          <a:xfrm>
            <a:off x="2571311" y="3814571"/>
            <a:ext cx="2960808" cy="2960808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815F04B4-E3C0-0845-8DEC-98C63E21B466}"/>
              </a:ext>
            </a:extLst>
          </p:cNvPr>
          <p:cNvSpPr/>
          <p:nvPr userDrawn="1"/>
        </p:nvSpPr>
        <p:spPr>
          <a:xfrm rot="10800000">
            <a:off x="2277396" y="3814571"/>
            <a:ext cx="1360968" cy="1360968"/>
          </a:xfrm>
          <a:prstGeom prst="triangle">
            <a:avLst/>
          </a:prstGeom>
          <a:pattFill prst="dkHorz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6850A90A-EBB3-314C-9D98-A4220E2739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2569281" y="330912"/>
            <a:ext cx="6217440" cy="6217440"/>
          </a:xfrm>
          <a:custGeom>
            <a:avLst/>
            <a:gdLst>
              <a:gd name="connsiteX0" fmla="*/ 0 w 6063915"/>
              <a:gd name="connsiteY0" fmla="*/ 0 h 6063915"/>
              <a:gd name="connsiteX1" fmla="*/ 6063915 w 6063915"/>
              <a:gd name="connsiteY1" fmla="*/ 0 h 6063915"/>
              <a:gd name="connsiteX2" fmla="*/ 3031957 w 6063915"/>
              <a:gd name="connsiteY2" fmla="*/ 6063915 h 6063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63915" h="6063915">
                <a:moveTo>
                  <a:pt x="0" y="0"/>
                </a:moveTo>
                <a:lnTo>
                  <a:pt x="6063915" y="0"/>
                </a:lnTo>
                <a:lnTo>
                  <a:pt x="3031957" y="6063915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001923-8460-C64B-A54B-3221B8A6B8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58108" y="1957888"/>
            <a:ext cx="3815484" cy="1858617"/>
          </a:xfrm>
        </p:spPr>
        <p:txBody>
          <a:bodyPr anchor="b">
            <a:normAutofit/>
          </a:bodyPr>
          <a:lstStyle>
            <a:lvl1pPr algn="ctr">
              <a:defRPr sz="480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Title Goes Here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E64A275-2629-244A-A66F-FC140850C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8110" y="3824390"/>
            <a:ext cx="3815482" cy="2107095"/>
          </a:xfrm>
        </p:spPr>
        <p:txBody>
          <a:bodyPr/>
          <a:lstStyle>
            <a:lvl1pPr marL="182880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1pPr>
            <a:lvl2pPr marL="384048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2pPr>
            <a:lvl3pPr marL="566928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3pPr>
            <a:lvl4pPr marL="749808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4pPr>
            <a:lvl5pPr marL="932688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520102B5-5695-C743-B30E-C92897B48D89}"/>
              </a:ext>
            </a:extLst>
          </p:cNvPr>
          <p:cNvSpPr/>
          <p:nvPr userDrawn="1"/>
        </p:nvSpPr>
        <p:spPr>
          <a:xfrm rot="16200000">
            <a:off x="11604063" y="316289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201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Narrow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0D84E6-6DEA-1D4E-92C3-A360785A027B}"/>
              </a:ext>
            </a:extLst>
          </p:cNvPr>
          <p:cNvSpPr/>
          <p:nvPr userDrawn="1"/>
        </p:nvSpPr>
        <p:spPr>
          <a:xfrm>
            <a:off x="0" y="1730829"/>
            <a:ext cx="8229600" cy="34779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C28500E9-800B-C94A-B6F9-F73D37B2D301}"/>
              </a:ext>
            </a:extLst>
          </p:cNvPr>
          <p:cNvSpPr/>
          <p:nvPr userDrawn="1"/>
        </p:nvSpPr>
        <p:spPr>
          <a:xfrm rot="10800000">
            <a:off x="8749091" y="0"/>
            <a:ext cx="3442907" cy="3112470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1EAD70A4-7AF0-7E4D-ABBC-34DD61D7B01E}"/>
              </a:ext>
            </a:extLst>
          </p:cNvPr>
          <p:cNvSpPr/>
          <p:nvPr userDrawn="1"/>
        </p:nvSpPr>
        <p:spPr>
          <a:xfrm rot="10800000">
            <a:off x="3727215" y="5551712"/>
            <a:ext cx="1424687" cy="1306288"/>
          </a:xfrm>
          <a:prstGeom prst="triangle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9">
            <a:extLst>
              <a:ext uri="{FF2B5EF4-FFF2-40B4-BE49-F238E27FC236}">
                <a16:creationId xmlns:a16="http://schemas.microsoft.com/office/drawing/2014/main" id="{14C43A8B-650C-3B4B-9F8C-592CE9F26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25" y="2464270"/>
            <a:ext cx="5227376" cy="7277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345C704-9538-984E-8D14-D6AEC9A4C42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68623" y="3265903"/>
            <a:ext cx="5227377" cy="1642386"/>
          </a:xfrm>
        </p:spPr>
        <p:txBody>
          <a:bodyPr lIns="91440" rIns="91440" anchor="t">
            <a:normAutofit/>
          </a:bodyPr>
          <a:lstStyle>
            <a:lvl1pPr marL="0" indent="0">
              <a:buNone/>
              <a:defRPr sz="2000" b="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647B5AD0-4AD4-9843-9C08-DEF894490A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4593262" y="0"/>
            <a:ext cx="7598736" cy="6858000"/>
          </a:xfrm>
          <a:prstGeom prst="triangle">
            <a:avLst/>
          </a:prstGeo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8795BE2D-99B1-FE49-84B1-C41E44A8AC0B}"/>
              </a:ext>
            </a:extLst>
          </p:cNvPr>
          <p:cNvSpPr/>
          <p:nvPr userDrawn="1"/>
        </p:nvSpPr>
        <p:spPr>
          <a:xfrm rot="5400000">
            <a:off x="-48606" y="2524533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1557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Image and Author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34F14FD9-9995-BE48-8C0E-B1454B9F23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6012" y="0"/>
            <a:ext cx="7598735" cy="6858000"/>
          </a:xfrm>
          <a:custGeom>
            <a:avLst/>
            <a:gdLst>
              <a:gd name="connsiteX0" fmla="*/ 0 w 7598735"/>
              <a:gd name="connsiteY0" fmla="*/ 0 h 6858000"/>
              <a:gd name="connsiteX1" fmla="*/ 7598735 w 7598735"/>
              <a:gd name="connsiteY1" fmla="*/ 0 h 6858000"/>
              <a:gd name="connsiteX2" fmla="*/ 7598735 w 7598735"/>
              <a:gd name="connsiteY2" fmla="*/ 6858000 h 6858000"/>
              <a:gd name="connsiteX3" fmla="*/ 0 w 7598735"/>
              <a:gd name="connsiteY3" fmla="*/ 6858000 h 6858000"/>
              <a:gd name="connsiteX4" fmla="*/ 0 w 7598735"/>
              <a:gd name="connsiteY4" fmla="*/ 6378840 h 6858000"/>
              <a:gd name="connsiteX5" fmla="*/ 140333 w 7598735"/>
              <a:gd name="connsiteY5" fmla="*/ 6379536 h 6858000"/>
              <a:gd name="connsiteX6" fmla="*/ 3074919 w 7598735"/>
              <a:gd name="connsiteY6" fmla="*/ 489098 h 6858000"/>
              <a:gd name="connsiteX7" fmla="*/ 0 w 7598735"/>
              <a:gd name="connsiteY7" fmla="*/ 4800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8735" h="6858000">
                <a:moveTo>
                  <a:pt x="0" y="0"/>
                </a:moveTo>
                <a:lnTo>
                  <a:pt x="7598735" y="0"/>
                </a:lnTo>
                <a:lnTo>
                  <a:pt x="7598735" y="6858000"/>
                </a:lnTo>
                <a:lnTo>
                  <a:pt x="0" y="6858000"/>
                </a:lnTo>
                <a:lnTo>
                  <a:pt x="0" y="6378840"/>
                </a:lnTo>
                <a:lnTo>
                  <a:pt x="140333" y="6379536"/>
                </a:lnTo>
                <a:lnTo>
                  <a:pt x="3074919" y="489098"/>
                </a:lnTo>
                <a:lnTo>
                  <a:pt x="0" y="480044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BFAE6FFB-F37C-7040-87B6-654B2F44CE7A}"/>
              </a:ext>
            </a:extLst>
          </p:cNvPr>
          <p:cNvSpPr/>
          <p:nvPr userDrawn="1"/>
        </p:nvSpPr>
        <p:spPr>
          <a:xfrm>
            <a:off x="413825" y="463261"/>
            <a:ext cx="7347125" cy="5911703"/>
          </a:xfrm>
          <a:custGeom>
            <a:avLst/>
            <a:gdLst>
              <a:gd name="connsiteX0" fmla="*/ 125507 w 7347125"/>
              <a:gd name="connsiteY0" fmla="*/ 0 h 5911703"/>
              <a:gd name="connsiteX1" fmla="*/ 7347125 w 7347125"/>
              <a:gd name="connsiteY1" fmla="*/ 21265 h 5911703"/>
              <a:gd name="connsiteX2" fmla="*/ 4412539 w 7347125"/>
              <a:gd name="connsiteY2" fmla="*/ 5911703 h 5911703"/>
              <a:gd name="connsiteX3" fmla="*/ 1007798 w 7347125"/>
              <a:gd name="connsiteY3" fmla="*/ 5894815 h 5911703"/>
              <a:gd name="connsiteX4" fmla="*/ 1007798 w 7347125"/>
              <a:gd name="connsiteY4" fmla="*/ 5901070 h 5911703"/>
              <a:gd name="connsiteX5" fmla="*/ 0 w 7347125"/>
              <a:gd name="connsiteY5" fmla="*/ 5901070 h 5911703"/>
              <a:gd name="connsiteX6" fmla="*/ 0 w 7347125"/>
              <a:gd name="connsiteY6" fmla="*/ 10632 h 5911703"/>
              <a:gd name="connsiteX7" fmla="*/ 125507 w 7347125"/>
              <a:gd name="connsiteY7" fmla="*/ 10632 h 5911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47125" h="5911703">
                <a:moveTo>
                  <a:pt x="125507" y="0"/>
                </a:moveTo>
                <a:lnTo>
                  <a:pt x="7347125" y="21265"/>
                </a:lnTo>
                <a:lnTo>
                  <a:pt x="4412539" y="5911703"/>
                </a:lnTo>
                <a:lnTo>
                  <a:pt x="1007798" y="5894815"/>
                </a:lnTo>
                <a:lnTo>
                  <a:pt x="1007798" y="5901070"/>
                </a:lnTo>
                <a:lnTo>
                  <a:pt x="0" y="5901070"/>
                </a:lnTo>
                <a:lnTo>
                  <a:pt x="0" y="10632"/>
                </a:lnTo>
                <a:lnTo>
                  <a:pt x="125507" y="1063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8AB73D1-1AA1-4E44-A7DA-8C00D8E10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501" y="1609159"/>
            <a:ext cx="4253334" cy="3639682"/>
          </a:xfrm>
        </p:spPr>
        <p:txBody>
          <a:bodyPr anchor="t">
            <a:normAutofit/>
          </a:bodyPr>
          <a:lstStyle>
            <a:lvl1pPr algn="l"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/>
              <a:t>Quote Goes Here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611FC0D0-E6E4-7645-B0C7-97FB2012039D}"/>
              </a:ext>
            </a:extLst>
          </p:cNvPr>
          <p:cNvSpPr/>
          <p:nvPr userDrawn="1"/>
        </p:nvSpPr>
        <p:spPr>
          <a:xfrm rot="5400000">
            <a:off x="-48606" y="1669422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924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3F11B56-403C-AA43-BA54-5CD9A60BDDC5}"/>
              </a:ext>
            </a:extLst>
          </p:cNvPr>
          <p:cNvGrpSpPr/>
          <p:nvPr userDrawn="1"/>
        </p:nvGrpSpPr>
        <p:grpSpPr>
          <a:xfrm>
            <a:off x="0" y="-4353"/>
            <a:ext cx="6884691" cy="6862353"/>
            <a:chOff x="0" y="-4353"/>
            <a:chExt cx="6884691" cy="6862353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D8BAD61D-F455-9240-A0C6-DE4F40E47C29}"/>
                </a:ext>
              </a:extLst>
            </p:cNvPr>
            <p:cNvSpPr/>
            <p:nvPr userDrawn="1"/>
          </p:nvSpPr>
          <p:spPr>
            <a:xfrm>
              <a:off x="0" y="-4353"/>
              <a:ext cx="6884691" cy="6862353"/>
            </a:xfrm>
            <a:custGeom>
              <a:avLst/>
              <a:gdLst>
                <a:gd name="connsiteX0" fmla="*/ 0 w 6838726"/>
                <a:gd name="connsiteY0" fmla="*/ 0 h 6853468"/>
                <a:gd name="connsiteX1" fmla="*/ 6838726 w 6838726"/>
                <a:gd name="connsiteY1" fmla="*/ 20138 h 6853468"/>
                <a:gd name="connsiteX2" fmla="*/ 3434396 w 6838726"/>
                <a:gd name="connsiteY2" fmla="*/ 6853468 h 6853468"/>
                <a:gd name="connsiteX3" fmla="*/ 0 w 6838726"/>
                <a:gd name="connsiteY3" fmla="*/ 6836433 h 6853468"/>
                <a:gd name="connsiteX4" fmla="*/ 0 w 6838726"/>
                <a:gd name="connsiteY4" fmla="*/ 0 h 6853468"/>
                <a:gd name="connsiteX0" fmla="*/ 15156 w 6853882"/>
                <a:gd name="connsiteY0" fmla="*/ 0 h 6861693"/>
                <a:gd name="connsiteX1" fmla="*/ 6853882 w 6853882"/>
                <a:gd name="connsiteY1" fmla="*/ 20138 h 6861693"/>
                <a:gd name="connsiteX2" fmla="*/ 3449552 w 6853882"/>
                <a:gd name="connsiteY2" fmla="*/ 6853468 h 6861693"/>
                <a:gd name="connsiteX3" fmla="*/ 0 w 6853882"/>
                <a:gd name="connsiteY3" fmla="*/ 6861693 h 6861693"/>
                <a:gd name="connsiteX4" fmla="*/ 15156 w 6853882"/>
                <a:gd name="connsiteY4" fmla="*/ 0 h 6861693"/>
                <a:gd name="connsiteX0" fmla="*/ 15156 w 6853882"/>
                <a:gd name="connsiteY0" fmla="*/ 0 h 6863572"/>
                <a:gd name="connsiteX1" fmla="*/ 6853882 w 6853882"/>
                <a:gd name="connsiteY1" fmla="*/ 20138 h 6863572"/>
                <a:gd name="connsiteX2" fmla="*/ 3444500 w 6853882"/>
                <a:gd name="connsiteY2" fmla="*/ 6863572 h 6863572"/>
                <a:gd name="connsiteX3" fmla="*/ 0 w 6853882"/>
                <a:gd name="connsiteY3" fmla="*/ 6861693 h 6863572"/>
                <a:gd name="connsiteX4" fmla="*/ 15156 w 6853882"/>
                <a:gd name="connsiteY4" fmla="*/ 0 h 6863572"/>
                <a:gd name="connsiteX0" fmla="*/ 0 w 6866861"/>
                <a:gd name="connsiteY0" fmla="*/ 0 h 6856528"/>
                <a:gd name="connsiteX1" fmla="*/ 6866861 w 6866861"/>
                <a:gd name="connsiteY1" fmla="*/ 13094 h 6856528"/>
                <a:gd name="connsiteX2" fmla="*/ 3457479 w 6866861"/>
                <a:gd name="connsiteY2" fmla="*/ 6856528 h 6856528"/>
                <a:gd name="connsiteX3" fmla="*/ 12979 w 6866861"/>
                <a:gd name="connsiteY3" fmla="*/ 6854649 h 6856528"/>
                <a:gd name="connsiteX4" fmla="*/ 0 w 6866861"/>
                <a:gd name="connsiteY4" fmla="*/ 0 h 6856528"/>
                <a:gd name="connsiteX0" fmla="*/ 0 w 6893137"/>
                <a:gd name="connsiteY0" fmla="*/ 7922 h 6864450"/>
                <a:gd name="connsiteX1" fmla="*/ 6893137 w 6893137"/>
                <a:gd name="connsiteY1" fmla="*/ 0 h 6864450"/>
                <a:gd name="connsiteX2" fmla="*/ 3457479 w 6893137"/>
                <a:gd name="connsiteY2" fmla="*/ 6864450 h 6864450"/>
                <a:gd name="connsiteX3" fmla="*/ 12979 w 6893137"/>
                <a:gd name="connsiteY3" fmla="*/ 6862571 h 6864450"/>
                <a:gd name="connsiteX4" fmla="*/ 0 w 6893137"/>
                <a:gd name="connsiteY4" fmla="*/ 7922 h 6864450"/>
                <a:gd name="connsiteX0" fmla="*/ 0 w 6897755"/>
                <a:gd name="connsiteY0" fmla="*/ 0 h 6870380"/>
                <a:gd name="connsiteX1" fmla="*/ 6897755 w 6897755"/>
                <a:gd name="connsiteY1" fmla="*/ 5930 h 6870380"/>
                <a:gd name="connsiteX2" fmla="*/ 3462097 w 6897755"/>
                <a:gd name="connsiteY2" fmla="*/ 6870380 h 6870380"/>
                <a:gd name="connsiteX3" fmla="*/ 17597 w 6897755"/>
                <a:gd name="connsiteY3" fmla="*/ 6868501 h 6870380"/>
                <a:gd name="connsiteX4" fmla="*/ 0 w 6897755"/>
                <a:gd name="connsiteY4" fmla="*/ 0 h 6870380"/>
                <a:gd name="connsiteX0" fmla="*/ 9234 w 6880863"/>
                <a:gd name="connsiteY0" fmla="*/ 0 h 6866017"/>
                <a:gd name="connsiteX1" fmla="*/ 6880863 w 6880863"/>
                <a:gd name="connsiteY1" fmla="*/ 1567 h 6866017"/>
                <a:gd name="connsiteX2" fmla="*/ 3445205 w 6880863"/>
                <a:gd name="connsiteY2" fmla="*/ 6866017 h 6866017"/>
                <a:gd name="connsiteX3" fmla="*/ 705 w 6880863"/>
                <a:gd name="connsiteY3" fmla="*/ 6864138 h 6866017"/>
                <a:gd name="connsiteX4" fmla="*/ 9234 w 6880863"/>
                <a:gd name="connsiteY4" fmla="*/ 0 h 6866017"/>
                <a:gd name="connsiteX0" fmla="*/ 0 w 6884692"/>
                <a:gd name="connsiteY0" fmla="*/ 0 h 6883465"/>
                <a:gd name="connsiteX1" fmla="*/ 6884692 w 6884692"/>
                <a:gd name="connsiteY1" fmla="*/ 19015 h 6883465"/>
                <a:gd name="connsiteX2" fmla="*/ 3449034 w 6884692"/>
                <a:gd name="connsiteY2" fmla="*/ 6883465 h 6883465"/>
                <a:gd name="connsiteX3" fmla="*/ 4534 w 6884692"/>
                <a:gd name="connsiteY3" fmla="*/ 6881586 h 6883465"/>
                <a:gd name="connsiteX4" fmla="*/ 0 w 6884692"/>
                <a:gd name="connsiteY4" fmla="*/ 0 h 6883465"/>
                <a:gd name="connsiteX0" fmla="*/ 9234 w 6880863"/>
                <a:gd name="connsiteY0" fmla="*/ 0 h 6879102"/>
                <a:gd name="connsiteX1" fmla="*/ 6880863 w 6880863"/>
                <a:gd name="connsiteY1" fmla="*/ 14652 h 6879102"/>
                <a:gd name="connsiteX2" fmla="*/ 3445205 w 6880863"/>
                <a:gd name="connsiteY2" fmla="*/ 6879102 h 6879102"/>
                <a:gd name="connsiteX3" fmla="*/ 705 w 6880863"/>
                <a:gd name="connsiteY3" fmla="*/ 6877223 h 6879102"/>
                <a:gd name="connsiteX4" fmla="*/ 9234 w 6880863"/>
                <a:gd name="connsiteY4" fmla="*/ 0 h 6879102"/>
                <a:gd name="connsiteX0" fmla="*/ 0 w 6884691"/>
                <a:gd name="connsiteY0" fmla="*/ 0 h 6874740"/>
                <a:gd name="connsiteX1" fmla="*/ 6884691 w 6884691"/>
                <a:gd name="connsiteY1" fmla="*/ 10290 h 6874740"/>
                <a:gd name="connsiteX2" fmla="*/ 3449033 w 6884691"/>
                <a:gd name="connsiteY2" fmla="*/ 6874740 h 6874740"/>
                <a:gd name="connsiteX3" fmla="*/ 4533 w 6884691"/>
                <a:gd name="connsiteY3" fmla="*/ 6872861 h 6874740"/>
                <a:gd name="connsiteX4" fmla="*/ 0 w 6884691"/>
                <a:gd name="connsiteY4" fmla="*/ 0 h 687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691" h="6874740">
                  <a:moveTo>
                    <a:pt x="0" y="0"/>
                  </a:moveTo>
                  <a:lnTo>
                    <a:pt x="6884691" y="10290"/>
                  </a:lnTo>
                  <a:lnTo>
                    <a:pt x="3449033" y="6874740"/>
                  </a:lnTo>
                  <a:lnTo>
                    <a:pt x="4533" y="6872861"/>
                  </a:lnTo>
                  <a:cubicBezTo>
                    <a:pt x="207" y="4587978"/>
                    <a:pt x="4326" y="22848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75004ACB-4E38-6449-B733-0C6A6BC40ADD}"/>
                </a:ext>
              </a:extLst>
            </p:cNvPr>
            <p:cNvSpPr/>
            <p:nvPr userDrawn="1"/>
          </p:nvSpPr>
          <p:spPr>
            <a:xfrm>
              <a:off x="3641197" y="5941716"/>
              <a:ext cx="911753" cy="911753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6A52034F-1EDC-3040-A1B3-B572FC286C20}"/>
                </a:ext>
              </a:extLst>
            </p:cNvPr>
            <p:cNvSpPr/>
            <p:nvPr userDrawn="1"/>
          </p:nvSpPr>
          <p:spPr>
            <a:xfrm rot="10800000">
              <a:off x="4944403" y="174432"/>
              <a:ext cx="1590022" cy="1590022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1877EC85-9CA1-EB4F-A9AC-2C02CB5208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988" y="1954400"/>
            <a:ext cx="4393415" cy="3002359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Goes Here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FD910B80-BD19-CF49-AB0B-1C5DEECEDED5}"/>
              </a:ext>
            </a:extLst>
          </p:cNvPr>
          <p:cNvSpPr/>
          <p:nvPr userDrawn="1"/>
        </p:nvSpPr>
        <p:spPr>
          <a:xfrm rot="5400000">
            <a:off x="-48606" y="3165163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32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15DFD37-81D5-5742-B09A-5D4CBF48B7EA}"/>
              </a:ext>
            </a:extLst>
          </p:cNvPr>
          <p:cNvGrpSpPr/>
          <p:nvPr userDrawn="1"/>
        </p:nvGrpSpPr>
        <p:grpSpPr>
          <a:xfrm rot="10800000">
            <a:off x="5294245" y="0"/>
            <a:ext cx="6897755" cy="6858000"/>
            <a:chOff x="-17598" y="0"/>
            <a:chExt cx="6897755" cy="6858000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0CF4E43-4A68-664C-B973-2FE49DC7733D}"/>
                </a:ext>
              </a:extLst>
            </p:cNvPr>
            <p:cNvSpPr/>
            <p:nvPr userDrawn="1"/>
          </p:nvSpPr>
          <p:spPr>
            <a:xfrm>
              <a:off x="-17598" y="0"/>
              <a:ext cx="6897755" cy="6858000"/>
            </a:xfrm>
            <a:custGeom>
              <a:avLst/>
              <a:gdLst>
                <a:gd name="connsiteX0" fmla="*/ 0 w 6838726"/>
                <a:gd name="connsiteY0" fmla="*/ 0 h 6853468"/>
                <a:gd name="connsiteX1" fmla="*/ 6838726 w 6838726"/>
                <a:gd name="connsiteY1" fmla="*/ 20138 h 6853468"/>
                <a:gd name="connsiteX2" fmla="*/ 3434396 w 6838726"/>
                <a:gd name="connsiteY2" fmla="*/ 6853468 h 6853468"/>
                <a:gd name="connsiteX3" fmla="*/ 0 w 6838726"/>
                <a:gd name="connsiteY3" fmla="*/ 6836433 h 6853468"/>
                <a:gd name="connsiteX4" fmla="*/ 0 w 6838726"/>
                <a:gd name="connsiteY4" fmla="*/ 0 h 6853468"/>
                <a:gd name="connsiteX0" fmla="*/ 15156 w 6853882"/>
                <a:gd name="connsiteY0" fmla="*/ 0 h 6861693"/>
                <a:gd name="connsiteX1" fmla="*/ 6853882 w 6853882"/>
                <a:gd name="connsiteY1" fmla="*/ 20138 h 6861693"/>
                <a:gd name="connsiteX2" fmla="*/ 3449552 w 6853882"/>
                <a:gd name="connsiteY2" fmla="*/ 6853468 h 6861693"/>
                <a:gd name="connsiteX3" fmla="*/ 0 w 6853882"/>
                <a:gd name="connsiteY3" fmla="*/ 6861693 h 6861693"/>
                <a:gd name="connsiteX4" fmla="*/ 15156 w 6853882"/>
                <a:gd name="connsiteY4" fmla="*/ 0 h 6861693"/>
                <a:gd name="connsiteX0" fmla="*/ 15156 w 6853882"/>
                <a:gd name="connsiteY0" fmla="*/ 0 h 6863572"/>
                <a:gd name="connsiteX1" fmla="*/ 6853882 w 6853882"/>
                <a:gd name="connsiteY1" fmla="*/ 20138 h 6863572"/>
                <a:gd name="connsiteX2" fmla="*/ 3444500 w 6853882"/>
                <a:gd name="connsiteY2" fmla="*/ 6863572 h 6863572"/>
                <a:gd name="connsiteX3" fmla="*/ 0 w 6853882"/>
                <a:gd name="connsiteY3" fmla="*/ 6861693 h 6863572"/>
                <a:gd name="connsiteX4" fmla="*/ 15156 w 6853882"/>
                <a:gd name="connsiteY4" fmla="*/ 0 h 6863572"/>
                <a:gd name="connsiteX0" fmla="*/ 0 w 6866861"/>
                <a:gd name="connsiteY0" fmla="*/ 0 h 6856528"/>
                <a:gd name="connsiteX1" fmla="*/ 6866861 w 6866861"/>
                <a:gd name="connsiteY1" fmla="*/ 13094 h 6856528"/>
                <a:gd name="connsiteX2" fmla="*/ 3457479 w 6866861"/>
                <a:gd name="connsiteY2" fmla="*/ 6856528 h 6856528"/>
                <a:gd name="connsiteX3" fmla="*/ 12979 w 6866861"/>
                <a:gd name="connsiteY3" fmla="*/ 6854649 h 6856528"/>
                <a:gd name="connsiteX4" fmla="*/ 0 w 6866861"/>
                <a:gd name="connsiteY4" fmla="*/ 0 h 6856528"/>
                <a:gd name="connsiteX0" fmla="*/ 0 w 6893137"/>
                <a:gd name="connsiteY0" fmla="*/ 7922 h 6864450"/>
                <a:gd name="connsiteX1" fmla="*/ 6893137 w 6893137"/>
                <a:gd name="connsiteY1" fmla="*/ 0 h 6864450"/>
                <a:gd name="connsiteX2" fmla="*/ 3457479 w 6893137"/>
                <a:gd name="connsiteY2" fmla="*/ 6864450 h 6864450"/>
                <a:gd name="connsiteX3" fmla="*/ 12979 w 6893137"/>
                <a:gd name="connsiteY3" fmla="*/ 6862571 h 6864450"/>
                <a:gd name="connsiteX4" fmla="*/ 0 w 6893137"/>
                <a:gd name="connsiteY4" fmla="*/ 7922 h 6864450"/>
                <a:gd name="connsiteX0" fmla="*/ 0 w 6897755"/>
                <a:gd name="connsiteY0" fmla="*/ 0 h 6870380"/>
                <a:gd name="connsiteX1" fmla="*/ 6897755 w 6897755"/>
                <a:gd name="connsiteY1" fmla="*/ 5930 h 6870380"/>
                <a:gd name="connsiteX2" fmla="*/ 3462097 w 6897755"/>
                <a:gd name="connsiteY2" fmla="*/ 6870380 h 6870380"/>
                <a:gd name="connsiteX3" fmla="*/ 17597 w 6897755"/>
                <a:gd name="connsiteY3" fmla="*/ 6868501 h 6870380"/>
                <a:gd name="connsiteX4" fmla="*/ 0 w 6897755"/>
                <a:gd name="connsiteY4" fmla="*/ 0 h 687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7755" h="6870380">
                  <a:moveTo>
                    <a:pt x="0" y="0"/>
                  </a:moveTo>
                  <a:lnTo>
                    <a:pt x="6897755" y="5930"/>
                  </a:lnTo>
                  <a:lnTo>
                    <a:pt x="3462097" y="6870380"/>
                  </a:lnTo>
                  <a:lnTo>
                    <a:pt x="17597" y="6868501"/>
                  </a:lnTo>
                  <a:cubicBezTo>
                    <a:pt x="13271" y="4583618"/>
                    <a:pt x="4326" y="22848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AFAD3D76-9126-CC42-90B0-5BF85DC91E3E}"/>
                </a:ext>
              </a:extLst>
            </p:cNvPr>
            <p:cNvSpPr/>
            <p:nvPr userDrawn="1"/>
          </p:nvSpPr>
          <p:spPr>
            <a:xfrm>
              <a:off x="3641197" y="5941716"/>
              <a:ext cx="911753" cy="911753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9D011AB3-8218-AE4F-9DF7-810A1B45C453}"/>
                </a:ext>
              </a:extLst>
            </p:cNvPr>
            <p:cNvSpPr/>
            <p:nvPr userDrawn="1"/>
          </p:nvSpPr>
          <p:spPr>
            <a:xfrm rot="10800000">
              <a:off x="4944403" y="174432"/>
              <a:ext cx="1590022" cy="1590022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877EC85-9CA1-EB4F-A9AC-2C02CB5208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5272" y="1954400"/>
            <a:ext cx="3889053" cy="3002359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Goes Here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D84320FE-42A3-294B-AAE0-3D16A63E3599}"/>
              </a:ext>
            </a:extLst>
          </p:cNvPr>
          <p:cNvSpPr/>
          <p:nvPr userDrawn="1"/>
        </p:nvSpPr>
        <p:spPr>
          <a:xfrm rot="16200000">
            <a:off x="11604063" y="316289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37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FFCAC17-2511-3D4F-A318-B241447A2C02}"/>
              </a:ext>
            </a:extLst>
          </p:cNvPr>
          <p:cNvSpPr/>
          <p:nvPr userDrawn="1"/>
        </p:nvSpPr>
        <p:spPr>
          <a:xfrm>
            <a:off x="413825" y="2941613"/>
            <a:ext cx="11364350" cy="34326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13F5538-7999-A74B-BCB7-A96C8DBCC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329" y="4280546"/>
            <a:ext cx="10452848" cy="1791071"/>
          </a:xfrm>
        </p:spPr>
        <p:txBody>
          <a:bodyPr/>
          <a:lstStyle>
            <a:lvl1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Date Placeholder 6">
            <a:extLst>
              <a:ext uri="{FF2B5EF4-FFF2-40B4-BE49-F238E27FC236}">
                <a16:creationId xmlns:a16="http://schemas.microsoft.com/office/drawing/2014/main" id="{DE5056B4-56A3-6E40-92E1-FA33B5C8F8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4BE1D723-8F53-4F53-90B0-1982A396982E}" type="datetime1">
              <a:rPr lang="en-US" smtClean="0"/>
              <a:t>12/16/2022</a:t>
            </a:fld>
            <a:endParaRPr lang="en-US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A47DE6D7-793F-C846-8A00-3061847B6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B4C61174-2D39-E640-8A16-DCE655544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Title 9">
            <a:extLst>
              <a:ext uri="{FF2B5EF4-FFF2-40B4-BE49-F238E27FC236}">
                <a16:creationId xmlns:a16="http://schemas.microsoft.com/office/drawing/2014/main" id="{13596EE0-A679-3B49-BA9A-D5C79B0C8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3143154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3E931B03-E301-6D48-8377-B08DA6C95F0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249401AC-F116-8B4C-A1A0-CF88B63E549B}"/>
              </a:ext>
            </a:extLst>
          </p:cNvPr>
          <p:cNvSpPr/>
          <p:nvPr userDrawn="1"/>
        </p:nvSpPr>
        <p:spPr>
          <a:xfrm rot="5400000">
            <a:off x="-48606" y="3334563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3226FF-244B-B540-ABAC-5C0E3DE310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3824" y="483782"/>
            <a:ext cx="11365992" cy="2457856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276448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329" y="2031121"/>
            <a:ext cx="4534616" cy="3933150"/>
          </a:xfrm>
        </p:spPr>
        <p:txBody>
          <a:bodyPr/>
          <a:lstStyle>
            <a:lvl1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885CA99-382D-3E4B-9C4E-B250026EF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30" y="893729"/>
            <a:ext cx="4534616" cy="910492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rgbClr val="C5AE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F5D5DA7E-149B-BB4E-918D-C5FF23087F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27491" y="0"/>
            <a:ext cx="8464509" cy="6858000"/>
          </a:xfrm>
          <a:custGeom>
            <a:avLst/>
            <a:gdLst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3440072 w 8464509"/>
              <a:gd name="connsiteY5" fmla="*/ 6858000 h 6858000"/>
              <a:gd name="connsiteX6" fmla="*/ 3440072 w 8464509"/>
              <a:gd name="connsiteY6" fmla="*/ 6839148 h 6858000"/>
              <a:gd name="connsiteX7" fmla="*/ 0 w 8464509"/>
              <a:gd name="connsiteY7" fmla="*/ 6858000 h 6858000"/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3440072 w 8464509"/>
              <a:gd name="connsiteY5" fmla="*/ 6858000 h 6858000"/>
              <a:gd name="connsiteX6" fmla="*/ 0 w 8464509"/>
              <a:gd name="connsiteY6" fmla="*/ 6858000 h 6858000"/>
              <a:gd name="connsiteX7" fmla="*/ 3426278 w 8464509"/>
              <a:gd name="connsiteY7" fmla="*/ 0 h 6858000"/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0 w 8464509"/>
              <a:gd name="connsiteY5" fmla="*/ 6858000 h 6858000"/>
              <a:gd name="connsiteX6" fmla="*/ 3426278 w 8464509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4509" h="6858000">
                <a:moveTo>
                  <a:pt x="3426278" y="0"/>
                </a:moveTo>
                <a:lnTo>
                  <a:pt x="3440072" y="37000"/>
                </a:lnTo>
                <a:lnTo>
                  <a:pt x="3440072" y="0"/>
                </a:lnTo>
                <a:lnTo>
                  <a:pt x="8464509" y="0"/>
                </a:lnTo>
                <a:lnTo>
                  <a:pt x="8464509" y="6858000"/>
                </a:lnTo>
                <a:lnTo>
                  <a:pt x="0" y="6858000"/>
                </a:lnTo>
                <a:lnTo>
                  <a:pt x="3426278" y="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BEBB0DCE-DD71-FF40-B471-A617514321E6}"/>
              </a:ext>
            </a:extLst>
          </p:cNvPr>
          <p:cNvSpPr/>
          <p:nvPr userDrawn="1"/>
        </p:nvSpPr>
        <p:spPr>
          <a:xfrm rot="10800000">
            <a:off x="5869115" y="4530"/>
            <a:ext cx="911753" cy="91175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7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329" y="2031121"/>
            <a:ext cx="10452848" cy="3933150"/>
          </a:xfrm>
        </p:spPr>
        <p:txBody>
          <a:bodyPr/>
          <a:lstStyle>
            <a:lvl1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885CA99-382D-3E4B-9C4E-B250026EF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8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93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885CA99-382D-3E4B-9C4E-B250026EF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8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36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13F7CD6-7F0D-1C4F-AE97-8E76514EE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329" y="2031121"/>
            <a:ext cx="10452848" cy="3933150"/>
          </a:xfrm>
        </p:spPr>
        <p:txBody>
          <a:bodyPr/>
          <a:lstStyle>
            <a:lvl1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itle 9">
            <a:extLst>
              <a:ext uri="{FF2B5EF4-FFF2-40B4-BE49-F238E27FC236}">
                <a16:creationId xmlns:a16="http://schemas.microsoft.com/office/drawing/2014/main" id="{FC3934F6-C727-0048-AD31-76E16E779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802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9">
            <a:extLst>
              <a:ext uri="{FF2B5EF4-FFF2-40B4-BE49-F238E27FC236}">
                <a16:creationId xmlns:a16="http://schemas.microsoft.com/office/drawing/2014/main" id="{FC3934F6-C727-0048-AD31-76E16E779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9432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98B14A3-A5A4-2F4A-95D8-651E4818BB24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FA21A50F-6662-5046-B75A-1261DC14ABFA}"/>
              </a:ext>
            </a:extLst>
          </p:cNvPr>
          <p:cNvSpPr/>
          <p:nvPr userDrawn="1"/>
        </p:nvSpPr>
        <p:spPr>
          <a:xfrm rot="5400000">
            <a:off x="-48606" y="108513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DC47F2-EE1F-4644-989A-72996AC94A96}"/>
              </a:ext>
            </a:extLst>
          </p:cNvPr>
          <p:cNvGrpSpPr/>
          <p:nvPr userDrawn="1"/>
        </p:nvGrpSpPr>
        <p:grpSpPr>
          <a:xfrm>
            <a:off x="401408" y="1983214"/>
            <a:ext cx="5127171" cy="979022"/>
            <a:chOff x="417597" y="1992086"/>
            <a:chExt cx="5127171" cy="97902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86ED203-5311-5B45-870D-8D058E718B91}"/>
                </a:ext>
              </a:extLst>
            </p:cNvPr>
            <p:cNvSpPr/>
            <p:nvPr/>
          </p:nvSpPr>
          <p:spPr>
            <a:xfrm>
              <a:off x="417597" y="1992086"/>
              <a:ext cx="5127171" cy="70470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DE2C0F56-426C-5F4D-AAFD-DF53CA60DB1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821824" y="2696788"/>
              <a:ext cx="318212" cy="27432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125" y="1984781"/>
            <a:ext cx="4639736" cy="703135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20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25" y="3154858"/>
            <a:ext cx="4639736" cy="28700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12/16/2022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C9B82D-42A0-2549-AF1A-BB955578D14E}"/>
              </a:ext>
            </a:extLst>
          </p:cNvPr>
          <p:cNvGrpSpPr/>
          <p:nvPr userDrawn="1"/>
        </p:nvGrpSpPr>
        <p:grpSpPr>
          <a:xfrm>
            <a:off x="6663674" y="1983214"/>
            <a:ext cx="5127171" cy="979022"/>
            <a:chOff x="417597" y="1992086"/>
            <a:chExt cx="5127171" cy="97902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F986011-7709-A448-BC93-37507571BAF8}"/>
                </a:ext>
              </a:extLst>
            </p:cNvPr>
            <p:cNvSpPr/>
            <p:nvPr/>
          </p:nvSpPr>
          <p:spPr>
            <a:xfrm>
              <a:off x="417597" y="1992086"/>
              <a:ext cx="5127171" cy="70470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97EFE62B-D2C4-6147-8593-BDB17D7FB78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822076" y="2696788"/>
              <a:ext cx="318212" cy="27432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343E295-0EB5-2B45-8B07-FB33A0D549D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907391" y="1984781"/>
            <a:ext cx="4639736" cy="703135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20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86411A82-4B2C-2345-940D-003FAE95661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907391" y="3154858"/>
            <a:ext cx="4639736" cy="28700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81638DF-1560-0147-9FCE-648610243627}"/>
              </a:ext>
            </a:extLst>
          </p:cNvPr>
          <p:cNvCxnSpPr/>
          <p:nvPr userDrawn="1"/>
        </p:nvCxnSpPr>
        <p:spPr>
          <a:xfrm>
            <a:off x="6096000" y="2055833"/>
            <a:ext cx="0" cy="3813262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9">
            <a:extLst>
              <a:ext uri="{FF2B5EF4-FFF2-40B4-BE49-F238E27FC236}">
                <a16:creationId xmlns:a16="http://schemas.microsoft.com/office/drawing/2014/main" id="{6500C466-2C7C-0F41-ADF8-F36158F8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30" y="893729"/>
            <a:ext cx="10205573" cy="910492"/>
          </a:xfrm>
        </p:spPr>
        <p:txBody>
          <a:bodyPr anchor="ctr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3473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E5791F-3F71-BF44-BA4E-0B7D386184DC}"/>
              </a:ext>
            </a:extLst>
          </p:cNvPr>
          <p:cNvSpPr/>
          <p:nvPr userDrawn="1"/>
        </p:nvSpPr>
        <p:spPr>
          <a:xfrm>
            <a:off x="0" y="467833"/>
            <a:ext cx="11729822" cy="5890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19AE2E01-52D8-994A-80AC-622260011952}"/>
              </a:ext>
            </a:extLst>
          </p:cNvPr>
          <p:cNvSpPr/>
          <p:nvPr userDrawn="1"/>
        </p:nvSpPr>
        <p:spPr>
          <a:xfrm>
            <a:off x="1915754" y="3684257"/>
            <a:ext cx="3112470" cy="3112470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B8F16C36-FC88-9044-8303-4AAB2C148BA5}"/>
              </a:ext>
            </a:extLst>
          </p:cNvPr>
          <p:cNvSpPr/>
          <p:nvPr userDrawn="1"/>
        </p:nvSpPr>
        <p:spPr>
          <a:xfrm>
            <a:off x="4668946" y="522786"/>
            <a:ext cx="718556" cy="718556"/>
          </a:xfrm>
          <a:prstGeom prst="triangle">
            <a:avLst/>
          </a:prstGeom>
          <a:pattFill prst="dkHorz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DA0D001-BFE9-164E-A088-53FE53ABF5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5123378" cy="6864485"/>
          </a:xfrm>
          <a:custGeom>
            <a:avLst/>
            <a:gdLst>
              <a:gd name="connsiteX0" fmla="*/ 1602021 w 6096000"/>
              <a:gd name="connsiteY0" fmla="*/ 0 h 6858000"/>
              <a:gd name="connsiteX1" fmla="*/ 6096000 w 6096000"/>
              <a:gd name="connsiteY1" fmla="*/ 0 h 6858000"/>
              <a:gd name="connsiteX2" fmla="*/ 1612869 w 6096000"/>
              <a:gd name="connsiteY2" fmla="*/ 6841445 h 6858000"/>
              <a:gd name="connsiteX3" fmla="*/ 1612869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6" fmla="*/ 1602021 w 6096000"/>
              <a:gd name="connsiteY6" fmla="*/ 0 h 6858000"/>
              <a:gd name="connsiteX0" fmla="*/ 1602021 w 6096000"/>
              <a:gd name="connsiteY0" fmla="*/ 0 h 6858000"/>
              <a:gd name="connsiteX1" fmla="*/ 6096000 w 6096000"/>
              <a:gd name="connsiteY1" fmla="*/ 0 h 6858000"/>
              <a:gd name="connsiteX2" fmla="*/ 2014112 w 6096000"/>
              <a:gd name="connsiteY2" fmla="*/ 6857657 h 6858000"/>
              <a:gd name="connsiteX3" fmla="*/ 1612869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6" fmla="*/ 1602021 w 6096000"/>
              <a:gd name="connsiteY6" fmla="*/ 0 h 6858000"/>
              <a:gd name="connsiteX0" fmla="*/ 1602021 w 6096000"/>
              <a:gd name="connsiteY0" fmla="*/ 0 h 6864485"/>
              <a:gd name="connsiteX1" fmla="*/ 6096000 w 6096000"/>
              <a:gd name="connsiteY1" fmla="*/ 0 h 6864485"/>
              <a:gd name="connsiteX2" fmla="*/ 2014112 w 6096000"/>
              <a:gd name="connsiteY2" fmla="*/ 6857657 h 6864485"/>
              <a:gd name="connsiteX3" fmla="*/ 2033403 w 6096000"/>
              <a:gd name="connsiteY3" fmla="*/ 6864485 h 6864485"/>
              <a:gd name="connsiteX4" fmla="*/ 0 w 6096000"/>
              <a:gd name="connsiteY4" fmla="*/ 6858000 h 6864485"/>
              <a:gd name="connsiteX5" fmla="*/ 0 w 6096000"/>
              <a:gd name="connsiteY5" fmla="*/ 0 h 6864485"/>
              <a:gd name="connsiteX6" fmla="*/ 1602021 w 6096000"/>
              <a:gd name="connsiteY6" fmla="*/ 0 h 6864485"/>
              <a:gd name="connsiteX0" fmla="*/ 1602021 w 6096000"/>
              <a:gd name="connsiteY0" fmla="*/ 0 h 6864485"/>
              <a:gd name="connsiteX1" fmla="*/ 6096000 w 6096000"/>
              <a:gd name="connsiteY1" fmla="*/ 0 h 6864485"/>
              <a:gd name="connsiteX2" fmla="*/ 2014112 w 6096000"/>
              <a:gd name="connsiteY2" fmla="*/ 6857657 h 6864485"/>
              <a:gd name="connsiteX3" fmla="*/ 2002538 w 6096000"/>
              <a:gd name="connsiteY3" fmla="*/ 6864485 h 6864485"/>
              <a:gd name="connsiteX4" fmla="*/ 0 w 6096000"/>
              <a:gd name="connsiteY4" fmla="*/ 6858000 h 6864485"/>
              <a:gd name="connsiteX5" fmla="*/ 0 w 6096000"/>
              <a:gd name="connsiteY5" fmla="*/ 0 h 6864485"/>
              <a:gd name="connsiteX6" fmla="*/ 1602021 w 6096000"/>
              <a:gd name="connsiteY6" fmla="*/ 0 h 6864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0" h="6864485">
                <a:moveTo>
                  <a:pt x="1602021" y="0"/>
                </a:moveTo>
                <a:lnTo>
                  <a:pt x="6096000" y="0"/>
                </a:lnTo>
                <a:lnTo>
                  <a:pt x="2014112" y="6857657"/>
                </a:lnTo>
                <a:lnTo>
                  <a:pt x="2002538" y="6864485"/>
                </a:lnTo>
                <a:lnTo>
                  <a:pt x="0" y="6858000"/>
                </a:lnTo>
                <a:lnTo>
                  <a:pt x="0" y="0"/>
                </a:lnTo>
                <a:lnTo>
                  <a:pt x="1602021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10C3D4C-012F-184D-B7D5-E89B7B9A72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6410" y="2679259"/>
            <a:ext cx="2988860" cy="1395208"/>
          </a:xfrm>
        </p:spPr>
        <p:txBody>
          <a:bodyPr lIns="0" anchor="ctr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TITLE GOES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D16862ED-2F5E-FE49-AB49-49CEC0EA33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18426" y="793580"/>
            <a:ext cx="3304279" cy="5270839"/>
          </a:xfrm>
        </p:spPr>
        <p:txBody>
          <a:bodyPr lIns="0" anchor="ctr">
            <a:norm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spc="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3pPr>
            <a:lvl4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4pPr>
            <a:lvl5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159825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15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85" r:id="rId2"/>
    <p:sldLayoutId id="2147483783" r:id="rId3"/>
    <p:sldLayoutId id="2147483765" r:id="rId4"/>
    <p:sldLayoutId id="2147483787" r:id="rId5"/>
    <p:sldLayoutId id="2147483784" r:id="rId6"/>
    <p:sldLayoutId id="2147483786" r:id="rId7"/>
    <p:sldLayoutId id="2147483774" r:id="rId8"/>
    <p:sldLayoutId id="2147483781" r:id="rId9"/>
    <p:sldLayoutId id="2147483779" r:id="rId10"/>
    <p:sldLayoutId id="2147483780" r:id="rId11"/>
    <p:sldLayoutId id="2147483778" r:id="rId12"/>
    <p:sldLayoutId id="2147483777" r:id="rId13"/>
    <p:sldLayoutId id="2147483776" r:id="rId14"/>
    <p:sldLayoutId id="2147483782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hyperlink" Target="https://github.com/users/rabinaaryal67/projects/8/views/1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E7C09F3-1BE8-0445-A3C4-9C100D32B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3208" y="2155501"/>
            <a:ext cx="10667999" cy="1716384"/>
          </a:xfrm>
        </p:spPr>
        <p:txBody>
          <a:bodyPr>
            <a:normAutofit/>
          </a:bodyPr>
          <a:lstStyle/>
          <a:p>
            <a:r>
              <a:rPr lang="en-US" sz="3200" b="1">
                <a:latin typeface="+mn-lt"/>
              </a:rPr>
              <a:t>Data Modeling, 9:15, Final Project 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770EE27-FD77-894D-9D88-F5A548E1DC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/>
              <a:t>Presenter Name:  Group 3 </a:t>
            </a:r>
          </a:p>
          <a:p>
            <a:r>
              <a:rPr lang="en-US" b="1"/>
              <a:t>Date: 11/29/2022</a:t>
            </a:r>
          </a:p>
          <a:p>
            <a:endParaRPr lang="en-US"/>
          </a:p>
        </p:txBody>
      </p:sp>
      <p:pic>
        <p:nvPicPr>
          <p:cNvPr id="16" name="Picture Placeholder 15" descr="people looking at floorplan">
            <a:extLst>
              <a:ext uri="{FF2B5EF4-FFF2-40B4-BE49-F238E27FC236}">
                <a16:creationId xmlns:a16="http://schemas.microsoft.com/office/drawing/2014/main" id="{DAC60D5D-D287-9B45-9F54-93A410AFF14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64110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2960A06A-3F23-6747-B9A1-CC3FDDCB8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510" y="626534"/>
            <a:ext cx="10452849" cy="910492"/>
          </a:xfrm>
        </p:spPr>
        <p:txBody>
          <a:bodyPr anchor="ctr">
            <a:normAutofit/>
          </a:bodyPr>
          <a:lstStyle/>
          <a:p>
            <a:pPr algn="ctr"/>
            <a:r>
              <a:rPr lang="en-US" b="1">
                <a:solidFill>
                  <a:srgbClr val="FFC000"/>
                </a:solidFill>
              </a:rPr>
              <a:t>Logical Data Model </a:t>
            </a:r>
            <a:endParaRPr lang="en-US"/>
          </a:p>
        </p:txBody>
      </p:sp>
      <p:pic>
        <p:nvPicPr>
          <p:cNvPr id="2" name="Picture 2" descr="Diagram, timeline&#10;&#10;Description automatically generated">
            <a:extLst>
              <a:ext uri="{FF2B5EF4-FFF2-40B4-BE49-F238E27FC236}">
                <a16:creationId xmlns:a16="http://schemas.microsoft.com/office/drawing/2014/main" id="{CF9D9EF5-CEED-67E3-8A1D-C6EDB252FC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16" t="-375" r="-864" b="24953"/>
          <a:stretch/>
        </p:blipFill>
        <p:spPr>
          <a:xfrm>
            <a:off x="498767" y="1461990"/>
            <a:ext cx="5672469" cy="4885189"/>
          </a:xfrm>
          <a:prstGeom prst="rect">
            <a:avLst/>
          </a:prstGeom>
        </p:spPr>
      </p:pic>
      <p:pic>
        <p:nvPicPr>
          <p:cNvPr id="3" name="Picture 3" descr="Diagram, timeline&#10;&#10;Description automatically generated">
            <a:extLst>
              <a:ext uri="{FF2B5EF4-FFF2-40B4-BE49-F238E27FC236}">
                <a16:creationId xmlns:a16="http://schemas.microsoft.com/office/drawing/2014/main" id="{75EB4D90-84A2-9A78-80CB-F35AAA00BB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230" r="46939" b="273"/>
          <a:stretch/>
        </p:blipFill>
        <p:spPr>
          <a:xfrm>
            <a:off x="6337465" y="2412016"/>
            <a:ext cx="5313696" cy="270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544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41AF21F-D5AF-B8D7-A3D4-B4E0B2254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>
            <a:normAutofit/>
          </a:bodyPr>
          <a:lstStyle/>
          <a:p>
            <a:pPr algn="ctr"/>
            <a:r>
              <a:rPr lang="en-US" b="1">
                <a:solidFill>
                  <a:srgbClr val="7030A0"/>
                </a:solidFill>
              </a:rPr>
              <a:t>Physical Data Model </a:t>
            </a:r>
            <a:endParaRPr lang="en-US"/>
          </a:p>
        </p:txBody>
      </p:sp>
      <p:pic>
        <p:nvPicPr>
          <p:cNvPr id="2" name="Picture 3" descr="Timeline&#10;&#10;Description automatically generated">
            <a:extLst>
              <a:ext uri="{FF2B5EF4-FFF2-40B4-BE49-F238E27FC236}">
                <a16:creationId xmlns:a16="http://schemas.microsoft.com/office/drawing/2014/main" id="{F4404396-7424-BD80-54A3-EFAA5DB08D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830" t="1202" b="42308"/>
          <a:stretch/>
        </p:blipFill>
        <p:spPr>
          <a:xfrm>
            <a:off x="792291" y="1717963"/>
            <a:ext cx="4679722" cy="4501605"/>
          </a:xfrm>
          <a:prstGeom prst="rect">
            <a:avLst/>
          </a:prstGeom>
        </p:spPr>
      </p:pic>
      <p:pic>
        <p:nvPicPr>
          <p:cNvPr id="4" name="Picture 4" descr="Timeline&#10;&#10;Description automatically generated">
            <a:extLst>
              <a:ext uri="{FF2B5EF4-FFF2-40B4-BE49-F238E27FC236}">
                <a16:creationId xmlns:a16="http://schemas.microsoft.com/office/drawing/2014/main" id="{A85616EE-FE33-B49A-55BD-28CF3B5504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616" r="31057" b="284"/>
          <a:stretch/>
        </p:blipFill>
        <p:spPr>
          <a:xfrm>
            <a:off x="6344005" y="1717963"/>
            <a:ext cx="4287252" cy="449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00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C544968C-8290-8986-022B-2C0B6566D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950" y="1709539"/>
            <a:ext cx="3476625" cy="38862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6D2F80C-1341-3D63-1E67-CA7A27809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Erwin Reports 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A50EB2B-7F34-5338-8B2B-B1729C9AF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571" y="1707755"/>
            <a:ext cx="4065915" cy="3888187"/>
          </a:xfrm>
          <a:prstGeom prst="rect">
            <a:avLst/>
          </a:prstGeom>
        </p:spPr>
      </p:pic>
      <p:pic>
        <p:nvPicPr>
          <p:cNvPr id="6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E6C088E3-A698-100D-31B6-8C71BF70B0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7186" y="1706322"/>
            <a:ext cx="270510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03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bar chart&#10;&#10;Description automatically generated">
            <a:extLst>
              <a:ext uri="{FF2B5EF4-FFF2-40B4-BE49-F238E27FC236}">
                <a16:creationId xmlns:a16="http://schemas.microsoft.com/office/drawing/2014/main" id="{A6E50C2A-8D35-48C8-BF0F-844FCF124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679" y="1935882"/>
            <a:ext cx="9477375" cy="130492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75AE0FD-4BE9-88EB-E10F-069404822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1">
                    <a:lumMod val="50000"/>
                  </a:schemeClr>
                </a:solidFill>
              </a:rPr>
              <a:t>Erwin Reports</a:t>
            </a:r>
            <a:r>
              <a:rPr lang="en-US">
                <a:solidFill>
                  <a:schemeClr val="accent5">
                    <a:lumMod val="50000"/>
                    <a:lumOff val="50000"/>
                  </a:schemeClr>
                </a:solidFill>
              </a:rPr>
              <a:t> </a:t>
            </a:r>
          </a:p>
        </p:txBody>
      </p:sp>
      <p:pic>
        <p:nvPicPr>
          <p:cNvPr id="5" name="Picture 5" descr="Table&#10;&#10;Description automatically generated">
            <a:extLst>
              <a:ext uri="{FF2B5EF4-FFF2-40B4-BE49-F238E27FC236}">
                <a16:creationId xmlns:a16="http://schemas.microsoft.com/office/drawing/2014/main" id="{FCFF3D8D-B742-84DF-959D-070143038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664" y="3367968"/>
            <a:ext cx="2743200" cy="2537460"/>
          </a:xfrm>
          <a:prstGeom prst="rect">
            <a:avLst/>
          </a:prstGeom>
        </p:spPr>
      </p:pic>
      <p:pic>
        <p:nvPicPr>
          <p:cNvPr id="2" name="Picture 5">
            <a:extLst>
              <a:ext uri="{FF2B5EF4-FFF2-40B4-BE49-F238E27FC236}">
                <a16:creationId xmlns:a16="http://schemas.microsoft.com/office/drawing/2014/main" id="{F48717D5-2229-60D8-4F69-BD2B72F6D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5608" y="3236947"/>
            <a:ext cx="5431766" cy="292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967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5F2AD43-4931-F60E-858B-E80646EB2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6103" y="1671687"/>
            <a:ext cx="8590544" cy="463764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A978CB7-8470-A4F8-14ED-5127586DB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Triggers </a:t>
            </a:r>
          </a:p>
        </p:txBody>
      </p:sp>
    </p:spTree>
    <p:extLst>
      <p:ext uri="{BB962C8B-B14F-4D97-AF65-F5344CB8AC3E}">
        <p14:creationId xmlns:p14="http://schemas.microsoft.com/office/powerpoint/2010/main" val="3682225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FC48F83F-6D71-3D3F-6627-78AAE48D0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801" y="3705452"/>
            <a:ext cx="10452848" cy="1791071"/>
          </a:xfrm>
        </p:spPr>
        <p:txBody>
          <a:bodyPr vert="horz" lIns="0" tIns="45720" rIns="0" bIns="45720" rtlCol="0" anchor="t">
            <a:noAutofit/>
          </a:bodyPr>
          <a:lstStyle/>
          <a:p>
            <a:r>
              <a:rPr lang="en-US" b="1">
                <a:ea typeface="+mn-lt"/>
                <a:cs typeface="+mn-lt"/>
              </a:rPr>
              <a:t>Pooling of Ideas, expertise and resources. </a:t>
            </a:r>
          </a:p>
          <a:p>
            <a:r>
              <a:rPr lang="en-US" b="1">
                <a:ea typeface="+mn-lt"/>
                <a:cs typeface="+mn-lt"/>
              </a:rPr>
              <a:t>Shared workload not stressful as working alone. </a:t>
            </a:r>
          </a:p>
          <a:p>
            <a:r>
              <a:rPr lang="en-US" b="1">
                <a:ea typeface="+mn-lt"/>
                <a:cs typeface="+mn-lt"/>
              </a:rPr>
              <a:t>Time Saving </a:t>
            </a:r>
          </a:p>
          <a:p>
            <a:r>
              <a:rPr lang="en-US" b="1">
                <a:ea typeface="+mn-lt"/>
                <a:cs typeface="+mn-lt"/>
              </a:rPr>
              <a:t>A team by its very nature encourages communication. </a:t>
            </a:r>
          </a:p>
          <a:p>
            <a:r>
              <a:rPr lang="en-US" b="1">
                <a:ea typeface="+mn-lt"/>
                <a:cs typeface="+mn-lt"/>
              </a:rPr>
              <a:t>Develop clear performance goals and metrics.</a:t>
            </a:r>
            <a:r>
              <a:rPr lang="en-US" sz="1800">
                <a:ea typeface="+mn-lt"/>
                <a:cs typeface="+mn-lt"/>
              </a:rPr>
              <a:t>  </a:t>
            </a:r>
            <a:endParaRPr lang="en-US" sz="180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2F4B5216-EB7B-A83A-3B08-2443D9AEC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820" y="3071267"/>
            <a:ext cx="6815378" cy="507926"/>
          </a:xfrm>
        </p:spPr>
        <p:txBody>
          <a:bodyPr>
            <a:normAutofit/>
          </a:bodyPr>
          <a:lstStyle/>
          <a:p>
            <a:r>
              <a:rPr lang="en-US" sz="2800" b="1">
                <a:solidFill>
                  <a:srgbClr val="FFFF00"/>
                </a:solidFill>
              </a:rPr>
              <a:t>Benefits of the teamwork  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54FF61C9-889F-2B18-1CC5-2BB86308F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964" y="483782"/>
            <a:ext cx="4915712" cy="245785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30876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Placeholder 21" descr="A group of people in a room at an easel">
            <a:extLst>
              <a:ext uri="{FF2B5EF4-FFF2-40B4-BE49-F238E27FC236}">
                <a16:creationId xmlns:a16="http://schemas.microsoft.com/office/drawing/2014/main" id="{39F88EEC-C1C6-5DA2-C1BC-3FDED40B05B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3" r="113"/>
          <a:stretch/>
        </p:blipFill>
        <p:spPr>
          <a:xfrm>
            <a:off x="932329" y="2871470"/>
            <a:ext cx="10452848" cy="2252452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4D9E47F-41E0-4FE3-891C-B53FBC82D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00B0F0"/>
                </a:solidFill>
              </a:rPr>
              <a:t>Thank You</a:t>
            </a:r>
            <a:r>
              <a:rPr lang="en-US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64231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7F6A80-08DF-8645-A4CD-7D0B49A3B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2191" y="207793"/>
            <a:ext cx="4161183" cy="1141212"/>
          </a:xfrm>
        </p:spPr>
        <p:txBody>
          <a:bodyPr>
            <a:normAutofit fontScale="90000"/>
          </a:bodyPr>
          <a:lstStyle/>
          <a:p>
            <a:r>
              <a:rPr lang="en-US" b="1"/>
              <a:t>Team Members </a:t>
            </a:r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613A2D6-52A2-8C4D-985E-CB4BEE6B2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0376" y="2203174"/>
            <a:ext cx="4983700" cy="3760304"/>
          </a:xfrm>
        </p:spPr>
        <p:txBody>
          <a:bodyPr vert="horz" lIns="0" tIns="45720" rIns="0" bIns="45720" rtlCol="0" anchor="t">
            <a:noAutofit/>
          </a:bodyPr>
          <a:lstStyle/>
          <a:p>
            <a:r>
              <a:rPr lang="en-US" sz="2400" b="1">
                <a:solidFill>
                  <a:schemeClr val="tx1"/>
                </a:solidFill>
              </a:rPr>
              <a:t>Seungwon Chun </a:t>
            </a:r>
          </a:p>
          <a:p>
            <a:r>
              <a:rPr lang="en-US" sz="2400" b="1">
                <a:solidFill>
                  <a:schemeClr val="tx1"/>
                </a:solidFill>
              </a:rPr>
              <a:t>David Rabinovich</a:t>
            </a:r>
          </a:p>
          <a:p>
            <a:r>
              <a:rPr lang="en-US" sz="2400" b="1">
                <a:solidFill>
                  <a:schemeClr val="tx1"/>
                </a:solidFill>
              </a:rPr>
              <a:t>Cristian Molina  </a:t>
            </a:r>
          </a:p>
          <a:p>
            <a:r>
              <a:rPr lang="en-US" sz="2400" b="1">
                <a:solidFill>
                  <a:schemeClr val="tx1"/>
                </a:solidFill>
              </a:rPr>
              <a:t>Rishi Shandal </a:t>
            </a:r>
          </a:p>
          <a:p>
            <a:r>
              <a:rPr lang="en-US" sz="2400" b="1">
                <a:solidFill>
                  <a:schemeClr val="tx1"/>
                </a:solidFill>
              </a:rPr>
              <a:t>Amarjit Singh </a:t>
            </a:r>
          </a:p>
          <a:p>
            <a:r>
              <a:rPr lang="en-US" sz="2400" b="1">
                <a:solidFill>
                  <a:schemeClr val="tx1"/>
                </a:solidFill>
              </a:rPr>
              <a:t>Rabina Aryal </a:t>
            </a:r>
          </a:p>
        </p:txBody>
      </p:sp>
      <p:pic>
        <p:nvPicPr>
          <p:cNvPr id="4" name="Picture Placeholder 11" descr="Hands coming together in circle">
            <a:extLst>
              <a:ext uri="{FF2B5EF4-FFF2-40B4-BE49-F238E27FC236}">
                <a16:creationId xmlns:a16="http://schemas.microsoft.com/office/drawing/2014/main" id="{AE72E2BE-5511-0A72-9905-5496E8BFE5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5" r="15580" b="2"/>
          <a:stretch/>
        </p:blipFill>
        <p:spPr>
          <a:xfrm>
            <a:off x="-65820" y="0"/>
            <a:ext cx="6561597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728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20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7" dur="20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20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F173E8AB-301F-18FB-4169-3F8E6B896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628" y="2031121"/>
            <a:ext cx="8194062" cy="393315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7AC456-44C7-FF29-CDE0-C642D1BC8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>
            <a:normAutofit/>
          </a:bodyPr>
          <a:lstStyle/>
          <a:p>
            <a:pPr algn="ctr"/>
            <a:r>
              <a:rPr lang="en-US" b="1"/>
              <a:t>Our Assignment </a:t>
            </a:r>
          </a:p>
        </p:txBody>
      </p:sp>
    </p:spTree>
    <p:extLst>
      <p:ext uri="{BB962C8B-B14F-4D97-AF65-F5344CB8AC3E}">
        <p14:creationId xmlns:p14="http://schemas.microsoft.com/office/powerpoint/2010/main" val="3314442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754D673-8389-C87D-96D4-A07BCD67B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822" y="1804221"/>
            <a:ext cx="10452848" cy="3919816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6A39CFE-F193-9048-BE90-69178B4C3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>
            <a:normAutofit/>
          </a:bodyPr>
          <a:lstStyle/>
          <a:p>
            <a:pPr algn="ctr"/>
            <a:r>
              <a:rPr lang="en-US" b="1">
                <a:solidFill>
                  <a:srgbClr val="C00000"/>
                </a:solidFill>
              </a:rPr>
              <a:t>To Do List</a:t>
            </a:r>
            <a:r>
              <a:rPr lang="en-US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277932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hart&#10;&#10;Description automatically generated">
            <a:extLst>
              <a:ext uri="{FF2B5EF4-FFF2-40B4-BE49-F238E27FC236}">
                <a16:creationId xmlns:a16="http://schemas.microsoft.com/office/drawing/2014/main" id="{9CC23FD0-4418-158A-5D0B-BD01BFE82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77" y="1640374"/>
            <a:ext cx="11272357" cy="4743399"/>
          </a:xfrm>
          <a:prstGeom prst="rect">
            <a:avLst/>
          </a:prstGeom>
          <a:noFill/>
        </p:spPr>
      </p:pic>
      <p:sp>
        <p:nvSpPr>
          <p:cNvPr id="7" name="Title 2">
            <a:extLst>
              <a:ext uri="{FF2B5EF4-FFF2-40B4-BE49-F238E27FC236}">
                <a16:creationId xmlns:a16="http://schemas.microsoft.com/office/drawing/2014/main" id="{DC49F908-17E9-857C-B0A1-3937F1DA9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895" y="634937"/>
            <a:ext cx="10452849" cy="910492"/>
          </a:xfrm>
        </p:spPr>
        <p:txBody>
          <a:bodyPr/>
          <a:lstStyle/>
          <a:p>
            <a:r>
              <a:rPr lang="en-US" b="1">
                <a:solidFill>
                  <a:srgbClr val="7030A0"/>
                </a:solidFill>
              </a:rPr>
              <a:t>Project Planner</a:t>
            </a:r>
            <a:r>
              <a:rPr lang="en-US">
                <a:solidFill>
                  <a:srgbClr val="7030A0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515330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6DAAE-C08D-46E3-A8CE-2D266D397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782" y="1384140"/>
            <a:ext cx="10452848" cy="3933150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  <a:hlinkClick r:id="rId2"/>
              </a:rPr>
              <a:t>https://github.com/users/rabinaaryal67/projects/8/views/1</a:t>
            </a:r>
            <a:endParaRPr lang="en-US">
              <a:ea typeface="+mn-lt"/>
              <a:cs typeface="+mn-lt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A115AC-F6DD-4765-9553-9296098AF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804" y="509088"/>
            <a:ext cx="10452849" cy="910492"/>
          </a:xfrm>
        </p:spPr>
        <p:txBody>
          <a:bodyPr anchor="ctr">
            <a:normAutofit/>
          </a:bodyPr>
          <a:lstStyle/>
          <a:p>
            <a:r>
              <a:rPr lang="en-US" b="1">
                <a:solidFill>
                  <a:srgbClr val="92D050"/>
                </a:solidFill>
              </a:rPr>
              <a:t>Project Tracking using GitHub</a:t>
            </a:r>
          </a:p>
        </p:txBody>
      </p:sp>
      <p:pic>
        <p:nvPicPr>
          <p:cNvPr id="7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69E4C80A-D8AA-B29E-561C-9CB20625F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7303" y="379119"/>
            <a:ext cx="1530470" cy="1678198"/>
          </a:xfrm>
          <a:prstGeom prst="rect">
            <a:avLst/>
          </a:prstGeom>
        </p:spPr>
      </p:pic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0961F10F-F272-C2C7-5E2A-15C4CDF94F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985" y="1793116"/>
            <a:ext cx="9341004" cy="4349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756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37E284E-1F47-A9C1-EABB-0AB575F6FC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0125" y="2042364"/>
            <a:ext cx="2330030" cy="3492979"/>
          </a:xfr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45518BF7-988A-E695-5A07-F32B98631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>
                <a:solidFill>
                  <a:srgbClr val="00B0F0"/>
                </a:solidFill>
              </a:rPr>
              <a:t>UDT, Constraints, Validation, Default Values Part 1</a:t>
            </a:r>
            <a:r>
              <a:rPr lang="en-US" sz="2400" b="1">
                <a:solidFill>
                  <a:srgbClr val="00B0F0"/>
                </a:solidFill>
              </a:rPr>
              <a:t> </a:t>
            </a:r>
          </a:p>
        </p:txBody>
      </p:sp>
      <p:pic>
        <p:nvPicPr>
          <p:cNvPr id="2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D666026-4708-E37F-E4FB-4F7335B54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801" y="2038261"/>
            <a:ext cx="2704022" cy="3500348"/>
          </a:xfrm>
          <a:prstGeom prst="rect">
            <a:avLst/>
          </a:prstGeom>
        </p:spPr>
      </p:pic>
      <p:pic>
        <p:nvPicPr>
          <p:cNvPr id="5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7911DD95-93B3-64BE-81A1-E01BDFF67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909" y="2042327"/>
            <a:ext cx="3260784" cy="349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23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xit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strips(downLeft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BD551DF-D9AF-7BFE-E219-ACE44F36E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064" y="1642932"/>
            <a:ext cx="2743267" cy="2538548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3EBD9F-B88A-DC40-9E37-35CE23CC3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>
            <a:normAutofit/>
          </a:bodyPr>
          <a:lstStyle/>
          <a:p>
            <a:r>
              <a:rPr lang="en-US" sz="3700" b="1">
                <a:solidFill>
                  <a:srgbClr val="00B0F0"/>
                </a:solidFill>
              </a:rPr>
              <a:t>UDT, Constraints, Validation, Default Values Part 2</a:t>
            </a:r>
            <a:r>
              <a:rPr lang="en-US" sz="3700" b="1"/>
              <a:t> </a:t>
            </a:r>
          </a:p>
          <a:p>
            <a:endParaRPr lang="en-US" sz="3700" b="1"/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E4A1A66-668B-6933-C576-2AB00A9ED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036" y="3523621"/>
            <a:ext cx="2550005" cy="1996118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A44E8EF7-D309-1CFC-D601-EAD696204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5886" y="1711086"/>
            <a:ext cx="2727207" cy="1552397"/>
          </a:xfrm>
          <a:prstGeom prst="rect">
            <a:avLst/>
          </a:prstGeom>
        </p:spPr>
      </p:pic>
      <p:pic>
        <p:nvPicPr>
          <p:cNvPr id="6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E11EECB-337E-6944-E9F5-3E276DCAAB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6481" y="1711085"/>
            <a:ext cx="2181225" cy="3867150"/>
          </a:xfrm>
          <a:prstGeom prst="rect">
            <a:avLst/>
          </a:prstGeom>
        </p:spPr>
      </p:pic>
      <p:pic>
        <p:nvPicPr>
          <p:cNvPr id="7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6B019EBF-E267-6322-C91D-0CD3F9124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7924" y="1714140"/>
            <a:ext cx="2192905" cy="386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982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7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C8D45-FD19-C44E-9C71-E67674704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>
            <a:normAutofit/>
          </a:bodyPr>
          <a:lstStyle/>
          <a:p>
            <a:pPr algn="ctr"/>
            <a:r>
              <a:rPr lang="en-US" b="1">
                <a:solidFill>
                  <a:srgbClr val="92D050"/>
                </a:solidFill>
              </a:rPr>
              <a:t>Conceptual Data Model</a:t>
            </a:r>
            <a:r>
              <a:rPr lang="en-US" b="1"/>
              <a:t> </a:t>
            </a:r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A1A4B4FE-2F8D-AF6C-DCB7-3FD0B20FF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078" y="1806346"/>
            <a:ext cx="9629954" cy="380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04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RetrospectVTI">
  <a:themeElements>
    <a:clrScheme name="GOLD AND SILVE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C4AE75"/>
      </a:accent1>
      <a:accent2>
        <a:srgbClr val="A9A9A9"/>
      </a:accent2>
      <a:accent3>
        <a:srgbClr val="5E5E5E"/>
      </a:accent3>
      <a:accent4>
        <a:srgbClr val="424242"/>
      </a:accent4>
      <a:accent5>
        <a:srgbClr val="212121"/>
      </a:accent5>
      <a:accent6>
        <a:srgbClr val="D5D5D5"/>
      </a:accent6>
      <a:hlink>
        <a:srgbClr val="C1AA73"/>
      </a:hlink>
      <a:folHlink>
        <a:srgbClr val="797979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rence" id="{B1388269-6A25-4F35-91BE-E59A597AB25F}" vid="{EA621A8F-389C-4766-B7E5-1B2B7E9ADD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6BBA59360E91C40A1A9EC19B017720E" ma:contentTypeVersion="8" ma:contentTypeDescription="Create a new document." ma:contentTypeScope="" ma:versionID="41241087b7e083456e11196bdb837ffd">
  <xsd:schema xmlns:xsd="http://www.w3.org/2001/XMLSchema" xmlns:xs="http://www.w3.org/2001/XMLSchema" xmlns:p="http://schemas.microsoft.com/office/2006/metadata/properties" xmlns:ns3="2fd84fd2-6d6e-4bcd-997a-25396546f11a" targetNamespace="http://schemas.microsoft.com/office/2006/metadata/properties" ma:root="true" ma:fieldsID="2294481926880cd3d7bb33f7845c0350" ns3:_="">
    <xsd:import namespace="2fd84fd2-6d6e-4bcd-997a-25396546f11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d84fd2-6d6e-4bcd-997a-25396546f11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4F6C301-912A-437B-B1F1-E1B3CCEA312E}">
  <ds:schemaRefs>
    <ds:schemaRef ds:uri="2fd84fd2-6d6e-4bcd-997a-25396546f11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7F9D9EF-7E6B-4E25-BB58-D309354C64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96B7F7-FFAA-4D70-8760-0536D93F1313}">
  <ds:schemaRefs>
    <ds:schemaRef ds:uri="2fd84fd2-6d6e-4bcd-997a-25396546f11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conference presentation</Template>
  <Application>Microsoft Office PowerPoint</Application>
  <PresentationFormat>Widescreen</PresentationFormat>
  <Slides>16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RetrospectVTI</vt:lpstr>
      <vt:lpstr>Data Modeling, 9:15, Final Project </vt:lpstr>
      <vt:lpstr>Team Members </vt:lpstr>
      <vt:lpstr>Our Assignment </vt:lpstr>
      <vt:lpstr>To Do List </vt:lpstr>
      <vt:lpstr>Project Planner </vt:lpstr>
      <vt:lpstr>Project Tracking using GitHub</vt:lpstr>
      <vt:lpstr>UDT, Constraints, Validation, Default Values Part 1 </vt:lpstr>
      <vt:lpstr>UDT, Constraints, Validation, Default Values Part 2  </vt:lpstr>
      <vt:lpstr>Conceptual Data Model </vt:lpstr>
      <vt:lpstr>Logical Data Model </vt:lpstr>
      <vt:lpstr>Physical Data Model </vt:lpstr>
      <vt:lpstr>Erwin Reports </vt:lpstr>
      <vt:lpstr>Erwin Reports </vt:lpstr>
      <vt:lpstr>Triggers </vt:lpstr>
      <vt:lpstr>Benefits of the teamwork  </vt:lpstr>
      <vt:lpstr>Thank You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Modeling, 9:15, Final Project </dc:title>
  <dc:creator>Rabina Aryal</dc:creator>
  <cp:revision>11</cp:revision>
  <dcterms:created xsi:type="dcterms:W3CDTF">2022-11-30T04:03:24Z</dcterms:created>
  <dcterms:modified xsi:type="dcterms:W3CDTF">2022-12-16T15:21:35Z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0x01010036BBA59360E91C40A1A9EC19B017720E</vt:lpwstr>
  </property>
</Properties>
</file>

<file path=docProps/thumbnail.jpeg>
</file>